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2"/>
  </p:sldMasterIdLst>
  <p:notesMasterIdLst>
    <p:notesMasterId r:id="rId43"/>
  </p:notesMasterIdLst>
  <p:handoutMasterIdLst>
    <p:handoutMasterId r:id="rId44"/>
  </p:handoutMasterIdLst>
  <p:sldIdLst>
    <p:sldId id="270" r:id="rId3"/>
    <p:sldId id="269" r:id="rId4"/>
    <p:sldId id="271" r:id="rId5"/>
    <p:sldId id="272" r:id="rId6"/>
    <p:sldId id="296" r:id="rId7"/>
    <p:sldId id="273" r:id="rId8"/>
    <p:sldId id="293" r:id="rId9"/>
    <p:sldId id="274" r:id="rId10"/>
    <p:sldId id="292" r:id="rId11"/>
    <p:sldId id="275" r:id="rId12"/>
    <p:sldId id="276" r:id="rId13"/>
    <p:sldId id="277" r:id="rId14"/>
    <p:sldId id="299" r:id="rId15"/>
    <p:sldId id="295" r:id="rId16"/>
    <p:sldId id="278" r:id="rId17"/>
    <p:sldId id="279" r:id="rId18"/>
    <p:sldId id="280" r:id="rId19"/>
    <p:sldId id="281" r:id="rId20"/>
    <p:sldId id="298" r:id="rId21"/>
    <p:sldId id="282" r:id="rId22"/>
    <p:sldId id="283" r:id="rId23"/>
    <p:sldId id="284" r:id="rId24"/>
    <p:sldId id="294" r:id="rId25"/>
    <p:sldId id="285" r:id="rId26"/>
    <p:sldId id="286" r:id="rId27"/>
    <p:sldId id="297" r:id="rId28"/>
    <p:sldId id="287" r:id="rId29"/>
    <p:sldId id="288" r:id="rId30"/>
    <p:sldId id="289" r:id="rId31"/>
    <p:sldId id="290" r:id="rId32"/>
    <p:sldId id="291" r:id="rId33"/>
    <p:sldId id="257" r:id="rId34"/>
    <p:sldId id="258" r:id="rId35"/>
    <p:sldId id="266" r:id="rId36"/>
    <p:sldId id="260" r:id="rId37"/>
    <p:sldId id="259" r:id="rId38"/>
    <p:sldId id="262" r:id="rId39"/>
    <p:sldId id="263" r:id="rId40"/>
    <p:sldId id="267" r:id="rId41"/>
    <p:sldId id="265" r:id="rId42"/>
  </p:sldIdLst>
  <p:sldSz cx="9144000" cy="6858000" type="screen4x3"/>
  <p:notesSz cx="6845300" cy="9196388"/>
  <p:defaultTextStyle>
    <a:defPPr>
      <a:defRPr lang="en-US"/>
    </a:defPPr>
    <a:lvl1pPr algn="l" rtl="0" eaLnBrk="0" fontAlgn="base" hangingPunct="0">
      <a:spcBef>
        <a:spcPct val="0"/>
      </a:spcBef>
      <a:spcAft>
        <a:spcPct val="0"/>
      </a:spcAft>
      <a:defRPr kumimoji="1" sz="2400" b="1"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umimoji="1" sz="2400" b="1"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umimoji="1" sz="2400" b="1"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umimoji="1" sz="2400" b="1"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umimoji="1" sz="2400" b="1" kern="1200">
        <a:solidFill>
          <a:schemeClr val="tx1"/>
        </a:solidFill>
        <a:latin typeface="Times New Roman" pitchFamily="18" charset="0"/>
        <a:ea typeface="+mn-ea"/>
        <a:cs typeface="+mn-cs"/>
      </a:defRPr>
    </a:lvl5pPr>
    <a:lvl6pPr marL="2286000" algn="l" defTabSz="914400" rtl="0" eaLnBrk="1" latinLnBrk="0" hangingPunct="1">
      <a:defRPr kumimoji="1" sz="2400" b="1" kern="1200">
        <a:solidFill>
          <a:schemeClr val="tx1"/>
        </a:solidFill>
        <a:latin typeface="Times New Roman" pitchFamily="18" charset="0"/>
        <a:ea typeface="+mn-ea"/>
        <a:cs typeface="+mn-cs"/>
      </a:defRPr>
    </a:lvl6pPr>
    <a:lvl7pPr marL="2743200" algn="l" defTabSz="914400" rtl="0" eaLnBrk="1" latinLnBrk="0" hangingPunct="1">
      <a:defRPr kumimoji="1" sz="2400" b="1" kern="1200">
        <a:solidFill>
          <a:schemeClr val="tx1"/>
        </a:solidFill>
        <a:latin typeface="Times New Roman" pitchFamily="18" charset="0"/>
        <a:ea typeface="+mn-ea"/>
        <a:cs typeface="+mn-cs"/>
      </a:defRPr>
    </a:lvl7pPr>
    <a:lvl8pPr marL="3200400" algn="l" defTabSz="914400" rtl="0" eaLnBrk="1" latinLnBrk="0" hangingPunct="1">
      <a:defRPr kumimoji="1" sz="2400" b="1" kern="1200">
        <a:solidFill>
          <a:schemeClr val="tx1"/>
        </a:solidFill>
        <a:latin typeface="Times New Roman" pitchFamily="18" charset="0"/>
        <a:ea typeface="+mn-ea"/>
        <a:cs typeface="+mn-cs"/>
      </a:defRPr>
    </a:lvl8pPr>
    <a:lvl9pPr marL="3657600" algn="l" defTabSz="914400" rtl="0" eaLnBrk="1" latinLnBrk="0" hangingPunct="1">
      <a:defRPr kumimoji="1" sz="2400" b="1"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9933"/>
    <a:srgbClr val="330099"/>
    <a:srgbClr val="00CC99"/>
    <a:srgbClr val="660066"/>
    <a:srgbClr val="FFFFFF"/>
    <a:srgbClr val="006666"/>
    <a:srgbClr val="009999"/>
    <a:srgbClr val="5C23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00" autoAdjust="0"/>
  </p:normalViewPr>
  <p:slideViewPr>
    <p:cSldViewPr>
      <p:cViewPr varScale="1">
        <p:scale>
          <a:sx n="72" d="100"/>
          <a:sy n="72" d="100"/>
        </p:scale>
        <p:origin x="1350"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67038"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vl1pPr>
          </a:lstStyle>
          <a:p>
            <a:endParaRPr lang="tr-TR" dirty="0"/>
          </a:p>
        </p:txBody>
      </p:sp>
      <p:sp>
        <p:nvSpPr>
          <p:cNvPr id="21507" name="Rectangle 3"/>
          <p:cNvSpPr>
            <a:spLocks noGrp="1" noChangeArrowheads="1"/>
          </p:cNvSpPr>
          <p:nvPr>
            <p:ph type="dt" sz="quarter" idx="1"/>
          </p:nvPr>
        </p:nvSpPr>
        <p:spPr bwMode="auto">
          <a:xfrm>
            <a:off x="3876675" y="0"/>
            <a:ext cx="2967038"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vl1pPr>
          </a:lstStyle>
          <a:p>
            <a:endParaRPr lang="tr-TR" dirty="0"/>
          </a:p>
        </p:txBody>
      </p:sp>
      <p:sp>
        <p:nvSpPr>
          <p:cNvPr id="21508" name="Rectangle 4"/>
          <p:cNvSpPr>
            <a:spLocks noGrp="1" noChangeArrowheads="1"/>
          </p:cNvSpPr>
          <p:nvPr>
            <p:ph type="ftr" sz="quarter" idx="2"/>
          </p:nvPr>
        </p:nvSpPr>
        <p:spPr bwMode="auto">
          <a:xfrm>
            <a:off x="0" y="8734425"/>
            <a:ext cx="2967038"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vl1pPr>
          </a:lstStyle>
          <a:p>
            <a:endParaRPr lang="tr-TR" dirty="0"/>
          </a:p>
        </p:txBody>
      </p:sp>
      <p:sp>
        <p:nvSpPr>
          <p:cNvPr id="21509" name="Rectangle 5"/>
          <p:cNvSpPr>
            <a:spLocks noGrp="1" noChangeArrowheads="1"/>
          </p:cNvSpPr>
          <p:nvPr>
            <p:ph type="sldNum" sz="quarter" idx="3"/>
          </p:nvPr>
        </p:nvSpPr>
        <p:spPr bwMode="auto">
          <a:xfrm>
            <a:off x="3876675" y="8734425"/>
            <a:ext cx="2967038"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005AEC84-B859-410E-803E-A557C45155ED}" type="slidenum">
              <a:rPr lang="tr-TR"/>
              <a:pPr/>
              <a:t>‹#›</a:t>
            </a:fld>
            <a:endParaRPr lang="tr-TR" dirty="0"/>
          </a:p>
        </p:txBody>
      </p:sp>
    </p:spTree>
    <p:extLst>
      <p:ext uri="{BB962C8B-B14F-4D97-AF65-F5344CB8AC3E}">
        <p14:creationId xmlns:p14="http://schemas.microsoft.com/office/powerpoint/2010/main" val="35056909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5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19050" tIns="0" rIns="19050" bIns="0" numCol="1" anchor="t" anchorCtr="0" compatLnSpc="1">
            <a:prstTxWarp prst="textNoShape">
              <a:avLst/>
            </a:prstTxWarp>
          </a:bodyPr>
          <a:lstStyle>
            <a:lvl1pPr defTabSz="909638">
              <a:defRPr sz="1000" b="0" i="1"/>
            </a:lvl1pPr>
          </a:lstStyle>
          <a:p>
            <a:r>
              <a:rPr lang="tr-TR" dirty="0"/>
              <a:t>*</a:t>
            </a:r>
            <a:endParaRPr lang="tr-TR" sz="1200" i="0" dirty="0"/>
          </a:p>
        </p:txBody>
      </p:sp>
      <p:sp>
        <p:nvSpPr>
          <p:cNvPr id="2051" name="Rectangle 3"/>
          <p:cNvSpPr>
            <a:spLocks noGrp="1" noChangeArrowheads="1"/>
          </p:cNvSpPr>
          <p:nvPr>
            <p:ph type="dt" idx="1"/>
          </p:nvPr>
        </p:nvSpPr>
        <p:spPr bwMode="auto">
          <a:xfrm>
            <a:off x="3884613" y="0"/>
            <a:ext cx="2973387" cy="455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19050" tIns="0" rIns="19050" bIns="0" numCol="1" anchor="t" anchorCtr="0" compatLnSpc="1">
            <a:prstTxWarp prst="textNoShape">
              <a:avLst/>
            </a:prstTxWarp>
          </a:bodyPr>
          <a:lstStyle>
            <a:lvl1pPr algn="r" defTabSz="909638">
              <a:defRPr sz="1000" b="0" i="1"/>
            </a:lvl1pPr>
          </a:lstStyle>
          <a:p>
            <a:r>
              <a:rPr lang="tr-TR" dirty="0"/>
              <a:t>16/07/96</a:t>
            </a:r>
            <a:endParaRPr lang="tr-TR" sz="1200" i="0" dirty="0"/>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12700" cap="sq">
            <a:solidFill>
              <a:schemeClr val="tx1"/>
            </a:solidFill>
            <a:miter lim="800000"/>
            <a:headEnd/>
            <a:tailEnd/>
          </a:ln>
        </p:spPr>
      </p:sp>
      <p:sp>
        <p:nvSpPr>
          <p:cNvPr id="2053" name="Rectangle 5"/>
          <p:cNvSpPr>
            <a:spLocks noGrp="1" noChangeArrowheads="1"/>
          </p:cNvSpPr>
          <p:nvPr>
            <p:ph type="body" sz="quarter" idx="3"/>
          </p:nvPr>
        </p:nvSpPr>
        <p:spPr bwMode="auto">
          <a:xfrm>
            <a:off x="914400" y="4341813"/>
            <a:ext cx="5027613"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2075" tIns="46037" rIns="92075" bIns="46037" numCol="1" anchor="t" anchorCtr="0" compatLnSpc="1">
            <a:prstTxWarp prst="textNoShape">
              <a:avLst/>
            </a:prstTxWarp>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2054" name="Rectangle 6"/>
          <p:cNvSpPr>
            <a:spLocks noGrp="1" noChangeArrowheads="1"/>
          </p:cNvSpPr>
          <p:nvPr>
            <p:ph type="ftr" sz="quarter" idx="4"/>
          </p:nvPr>
        </p:nvSpPr>
        <p:spPr bwMode="auto">
          <a:xfrm>
            <a:off x="0" y="8685213"/>
            <a:ext cx="2971800" cy="458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19050" tIns="0" rIns="19050" bIns="0" numCol="1" anchor="b" anchorCtr="0" compatLnSpc="1">
            <a:prstTxWarp prst="textNoShape">
              <a:avLst/>
            </a:prstTxWarp>
          </a:bodyPr>
          <a:lstStyle>
            <a:lvl1pPr defTabSz="909638">
              <a:defRPr sz="1000" b="0" i="1"/>
            </a:lvl1pPr>
          </a:lstStyle>
          <a:p>
            <a:r>
              <a:rPr lang="tr-TR" dirty="0"/>
              <a:t>*</a:t>
            </a:r>
            <a:endParaRPr lang="tr-TR" sz="1200" i="0" dirty="0"/>
          </a:p>
        </p:txBody>
      </p:sp>
      <p:sp>
        <p:nvSpPr>
          <p:cNvPr id="2055" name="Rectangle 7"/>
          <p:cNvSpPr>
            <a:spLocks noGrp="1" noChangeArrowheads="1"/>
          </p:cNvSpPr>
          <p:nvPr>
            <p:ph type="sldNum" sz="quarter" idx="5"/>
          </p:nvPr>
        </p:nvSpPr>
        <p:spPr bwMode="auto">
          <a:xfrm>
            <a:off x="3884613" y="8685213"/>
            <a:ext cx="2973387" cy="458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19050" tIns="0" rIns="19050" bIns="0" numCol="1" anchor="b" anchorCtr="0" compatLnSpc="1">
            <a:prstTxWarp prst="textNoShape">
              <a:avLst/>
            </a:prstTxWarp>
          </a:bodyPr>
          <a:lstStyle>
            <a:lvl1pPr algn="r" defTabSz="909638">
              <a:defRPr sz="1000" b="0" i="1"/>
            </a:lvl1pPr>
          </a:lstStyle>
          <a:p>
            <a:r>
              <a:rPr lang="tr-TR" dirty="0"/>
              <a:t>##</a:t>
            </a:r>
            <a:endParaRPr lang="tr-TR" sz="1200" i="0" dirty="0"/>
          </a:p>
        </p:txBody>
      </p:sp>
    </p:spTree>
    <p:extLst>
      <p:ext uri="{BB962C8B-B14F-4D97-AF65-F5344CB8AC3E}">
        <p14:creationId xmlns:p14="http://schemas.microsoft.com/office/powerpoint/2010/main" val="1860978776"/>
      </p:ext>
    </p:extLst>
  </p:cSld>
  <p:clrMap bg1="lt1" tx1="dk1" bg2="lt2" tx2="dk2" accent1="accent1" accent2="accent2" accent3="accent3" accent4="accent4" accent5="accent5" accent6="accent6" hlink="hlink" folHlink="folHlink"/>
  <p:hf/>
  <p:notesStyle>
    <a:lvl1pPr algn="l" defTabSz="909638"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5613" algn="l" defTabSz="909638"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2813" algn="l" defTabSz="909638"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68425" algn="l" defTabSz="909638"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5625" algn="l" defTabSz="909638"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3087" name="Rectangle 15"/>
          <p:cNvSpPr>
            <a:spLocks noChangeArrowheads="1"/>
          </p:cNvSpPr>
          <p:nvPr/>
        </p:nvSpPr>
        <p:spPr bwMode="auto">
          <a:xfrm>
            <a:off x="304800" y="533400"/>
            <a:ext cx="8458200" cy="5791200"/>
          </a:xfrm>
          <a:prstGeom prst="rect">
            <a:avLst/>
          </a:prstGeom>
          <a:solidFill>
            <a:srgbClr val="FFFFFF">
              <a:alpha val="80000"/>
            </a:srgbClr>
          </a:solidFill>
          <a:ln w="38100" cap="sq">
            <a:solidFill>
              <a:srgbClr val="5C2305"/>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088" name="Rectangle 16"/>
          <p:cNvSpPr>
            <a:spLocks noChangeArrowheads="1"/>
          </p:cNvSpPr>
          <p:nvPr/>
        </p:nvSpPr>
        <p:spPr bwMode="auto">
          <a:xfrm>
            <a:off x="533400" y="762000"/>
            <a:ext cx="8001000" cy="5334000"/>
          </a:xfrm>
          <a:prstGeom prst="rect">
            <a:avLst/>
          </a:prstGeom>
          <a:noFill/>
          <a:ln w="76200" cap="sq">
            <a:solidFill>
              <a:srgbClr val="FFFFFF"/>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081" name="Rectangle 9"/>
          <p:cNvSpPr>
            <a:spLocks noGrp="1" noChangeArrowheads="1"/>
          </p:cNvSpPr>
          <p:nvPr>
            <p:ph type="ctrTitle" sz="quarter"/>
          </p:nvPr>
        </p:nvSpPr>
        <p:spPr>
          <a:xfrm>
            <a:off x="2741613" y="1370013"/>
            <a:ext cx="5484812" cy="2133600"/>
          </a:xfrm>
        </p:spPr>
        <p:txBody>
          <a:bodyPr anchor="b"/>
          <a:lstStyle>
            <a:lvl1pPr>
              <a:defRPr sz="4600" b="1"/>
            </a:lvl1pPr>
          </a:lstStyle>
          <a:p>
            <a:pPr lvl="0"/>
            <a:r>
              <a:rPr lang="tr-TR" noProof="0"/>
              <a:t>Asıl başlık stilini düzenlemek için tıklayın</a:t>
            </a:r>
          </a:p>
        </p:txBody>
      </p:sp>
      <p:sp>
        <p:nvSpPr>
          <p:cNvPr id="3083" name="Rectangle 11"/>
          <p:cNvSpPr>
            <a:spLocks noGrp="1" noChangeArrowheads="1"/>
          </p:cNvSpPr>
          <p:nvPr>
            <p:ph type="subTitle" sz="quarter" idx="1"/>
          </p:nvPr>
        </p:nvSpPr>
        <p:spPr>
          <a:xfrm>
            <a:off x="2741613" y="3581400"/>
            <a:ext cx="5486400" cy="1058863"/>
          </a:xfrm>
        </p:spPr>
        <p:txBody>
          <a:bodyPr/>
          <a:lstStyle>
            <a:lvl1pPr marL="0" indent="0">
              <a:buFontTx/>
              <a:buNone/>
              <a:defRPr sz="3200"/>
            </a:lvl1pPr>
          </a:lstStyle>
          <a:p>
            <a:pPr lvl="0"/>
            <a:r>
              <a:rPr lang="tr-TR" noProof="0"/>
              <a:t>Asıl alt başlık stilini düzenlemek için tıklayın</a:t>
            </a:r>
          </a:p>
        </p:txBody>
      </p:sp>
      <p:sp>
        <p:nvSpPr>
          <p:cNvPr id="3084" name="Rectangle 12"/>
          <p:cNvSpPr>
            <a:spLocks noGrp="1" noChangeArrowheads="1"/>
          </p:cNvSpPr>
          <p:nvPr>
            <p:ph type="sldNum" sz="quarter" idx="4"/>
          </p:nvPr>
        </p:nvSpPr>
        <p:spPr/>
        <p:txBody>
          <a:bodyPr/>
          <a:lstStyle>
            <a:lvl1pPr>
              <a:defRPr/>
            </a:lvl1pPr>
          </a:lstStyle>
          <a:p>
            <a:fld id="{7C56AEB9-6DAE-4B14-8375-736741FA85B1}" type="slidenum">
              <a:rPr lang="tr-TR"/>
              <a:pPr/>
              <a:t>‹#›</a:t>
            </a:fld>
            <a:endParaRPr lang="tr-TR" dirty="0"/>
          </a:p>
        </p:txBody>
      </p:sp>
      <p:sp>
        <p:nvSpPr>
          <p:cNvPr id="3085" name="Rectangle 13"/>
          <p:cNvSpPr>
            <a:spLocks noGrp="1" noChangeArrowheads="1"/>
          </p:cNvSpPr>
          <p:nvPr>
            <p:ph type="ftr" sz="quarter" idx="3"/>
          </p:nvPr>
        </p:nvSpPr>
        <p:spPr/>
        <p:txBody>
          <a:bodyPr/>
          <a:lstStyle>
            <a:lvl1pPr>
              <a:defRPr/>
            </a:lvl1pPr>
          </a:lstStyle>
          <a:p>
            <a:endParaRPr lang="tr-TR" dirty="0"/>
          </a:p>
        </p:txBody>
      </p:sp>
      <p:sp>
        <p:nvSpPr>
          <p:cNvPr id="3086" name="Rectangle 14"/>
          <p:cNvSpPr>
            <a:spLocks noGrp="1" noChangeArrowheads="1"/>
          </p:cNvSpPr>
          <p:nvPr>
            <p:ph type="dt" sz="quarter" idx="2"/>
          </p:nvPr>
        </p:nvSpPr>
        <p:spPr/>
        <p:txBody>
          <a:bodyPr/>
          <a:lstStyle>
            <a:lvl1pPr>
              <a:defRPr/>
            </a:lvl1pPr>
          </a:lstStyle>
          <a:p>
            <a:fld id="{6E7BBF89-155F-4B1F-8EA4-527C83D979BF}" type="datetime1">
              <a:rPr lang="tr-TR"/>
              <a:pPr/>
              <a:t>19.01.2020</a:t>
            </a:fld>
            <a:endParaRPr lang="tr-T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Slide Number Placeholder 3"/>
          <p:cNvSpPr>
            <a:spLocks noGrp="1"/>
          </p:cNvSpPr>
          <p:nvPr>
            <p:ph type="sldNum" sz="quarter" idx="10"/>
          </p:nvPr>
        </p:nvSpPr>
        <p:spPr/>
        <p:txBody>
          <a:bodyPr/>
          <a:lstStyle>
            <a:lvl1pPr>
              <a:defRPr/>
            </a:lvl1pPr>
          </a:lstStyle>
          <a:p>
            <a:fld id="{CEE386BB-203C-42CF-9B24-4D34068B1235}" type="slidenum">
              <a:rPr lang="tr-TR"/>
              <a:pPr/>
              <a:t>‹#›</a:t>
            </a:fld>
            <a:endParaRPr lang="tr-TR" dirty="0"/>
          </a:p>
        </p:txBody>
      </p:sp>
      <p:sp>
        <p:nvSpPr>
          <p:cNvPr id="5" name="Footer Placeholder 4"/>
          <p:cNvSpPr>
            <a:spLocks noGrp="1"/>
          </p:cNvSpPr>
          <p:nvPr>
            <p:ph type="ftr" sz="quarter" idx="11"/>
          </p:nvPr>
        </p:nvSpPr>
        <p:spPr/>
        <p:txBody>
          <a:bodyPr/>
          <a:lstStyle>
            <a:lvl1pPr>
              <a:defRPr/>
            </a:lvl1pPr>
          </a:lstStyle>
          <a:p>
            <a:endParaRPr lang="tr-TR" dirty="0"/>
          </a:p>
        </p:txBody>
      </p:sp>
      <p:sp>
        <p:nvSpPr>
          <p:cNvPr id="6" name="Date Placeholder 5"/>
          <p:cNvSpPr>
            <a:spLocks noGrp="1"/>
          </p:cNvSpPr>
          <p:nvPr>
            <p:ph type="dt" sz="quarter" idx="12"/>
          </p:nvPr>
        </p:nvSpPr>
        <p:spPr/>
        <p:txBody>
          <a:bodyPr/>
          <a:lstStyle>
            <a:lvl1pPr>
              <a:defRPr/>
            </a:lvl1pPr>
          </a:lstStyle>
          <a:p>
            <a:fld id="{A8047A39-1BA3-46B5-B60E-D91B40D7B390}" type="datetime1">
              <a:rPr lang="tr-TR"/>
              <a:pPr/>
              <a:t>19.01.2020</a:t>
            </a:fld>
            <a:endParaRPr lang="tr-TR" dirty="0"/>
          </a:p>
        </p:txBody>
      </p:sp>
    </p:spTree>
    <p:extLst>
      <p:ext uri="{BB962C8B-B14F-4D97-AF65-F5344CB8AC3E}">
        <p14:creationId xmlns:p14="http://schemas.microsoft.com/office/powerpoint/2010/main" val="1830925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tr-TR"/>
              <a:t>Asıl başlık stilini düzenlemek için tıklayın</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a:t>
            </a:r>
          </a:p>
        </p:txBody>
      </p:sp>
      <p:sp>
        <p:nvSpPr>
          <p:cNvPr id="4" name="Slide Number Placeholder 3"/>
          <p:cNvSpPr>
            <a:spLocks noGrp="1"/>
          </p:cNvSpPr>
          <p:nvPr>
            <p:ph type="sldNum" sz="quarter" idx="10"/>
          </p:nvPr>
        </p:nvSpPr>
        <p:spPr/>
        <p:txBody>
          <a:bodyPr/>
          <a:lstStyle>
            <a:lvl1pPr>
              <a:defRPr/>
            </a:lvl1pPr>
          </a:lstStyle>
          <a:p>
            <a:fld id="{1F4BD091-0668-4752-96EA-5B60C37A3020}" type="slidenum">
              <a:rPr lang="tr-TR"/>
              <a:pPr/>
              <a:t>‹#›</a:t>
            </a:fld>
            <a:endParaRPr lang="tr-TR" dirty="0"/>
          </a:p>
        </p:txBody>
      </p:sp>
      <p:sp>
        <p:nvSpPr>
          <p:cNvPr id="5" name="Footer Placeholder 4"/>
          <p:cNvSpPr>
            <a:spLocks noGrp="1"/>
          </p:cNvSpPr>
          <p:nvPr>
            <p:ph type="ftr" sz="quarter" idx="11"/>
          </p:nvPr>
        </p:nvSpPr>
        <p:spPr/>
        <p:txBody>
          <a:bodyPr/>
          <a:lstStyle>
            <a:lvl1pPr>
              <a:defRPr/>
            </a:lvl1pPr>
          </a:lstStyle>
          <a:p>
            <a:endParaRPr lang="tr-TR" dirty="0"/>
          </a:p>
        </p:txBody>
      </p:sp>
      <p:sp>
        <p:nvSpPr>
          <p:cNvPr id="6" name="Date Placeholder 5"/>
          <p:cNvSpPr>
            <a:spLocks noGrp="1"/>
          </p:cNvSpPr>
          <p:nvPr>
            <p:ph type="dt" sz="quarter" idx="12"/>
          </p:nvPr>
        </p:nvSpPr>
        <p:spPr/>
        <p:txBody>
          <a:bodyPr/>
          <a:lstStyle>
            <a:lvl1pPr>
              <a:defRPr/>
            </a:lvl1pPr>
          </a:lstStyle>
          <a:p>
            <a:fld id="{E7DD682B-7A5E-411E-9DF8-2B486CD3333B}" type="datetime1">
              <a:rPr lang="tr-TR"/>
              <a:pPr/>
              <a:t>19.01.2020</a:t>
            </a:fld>
            <a:endParaRPr lang="tr-TR" dirty="0"/>
          </a:p>
        </p:txBody>
      </p:sp>
    </p:spTree>
    <p:extLst>
      <p:ext uri="{BB962C8B-B14F-4D97-AF65-F5344CB8AC3E}">
        <p14:creationId xmlns:p14="http://schemas.microsoft.com/office/powerpoint/2010/main" val="1696353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a:p>
        </p:txBody>
      </p:sp>
      <p:sp>
        <p:nvSpPr>
          <p:cNvPr id="3" name="Content Placeholder 2"/>
          <p:cNvSpPr>
            <a:spLocks noGrp="1"/>
          </p:cNvSpPr>
          <p:nvPr>
            <p:ph sz="half" idx="1"/>
          </p:nvPr>
        </p:nvSpPr>
        <p:spPr>
          <a:xfrm>
            <a:off x="2741613" y="1752600"/>
            <a:ext cx="2665412"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Content Placeholder 3"/>
          <p:cNvSpPr>
            <a:spLocks noGrp="1"/>
          </p:cNvSpPr>
          <p:nvPr>
            <p:ph sz="half" idx="2"/>
          </p:nvPr>
        </p:nvSpPr>
        <p:spPr>
          <a:xfrm>
            <a:off x="5559425" y="1752600"/>
            <a:ext cx="26670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Slide Number Placeholder 4"/>
          <p:cNvSpPr>
            <a:spLocks noGrp="1"/>
          </p:cNvSpPr>
          <p:nvPr>
            <p:ph type="sldNum" sz="quarter" idx="10"/>
          </p:nvPr>
        </p:nvSpPr>
        <p:spPr/>
        <p:txBody>
          <a:bodyPr/>
          <a:lstStyle>
            <a:lvl1pPr>
              <a:defRPr/>
            </a:lvl1pPr>
          </a:lstStyle>
          <a:p>
            <a:fld id="{0064650D-3153-4BFA-9680-BD7E13405CD4}" type="slidenum">
              <a:rPr lang="tr-TR"/>
              <a:pPr/>
              <a:t>‹#›</a:t>
            </a:fld>
            <a:endParaRPr lang="tr-TR" dirty="0"/>
          </a:p>
        </p:txBody>
      </p:sp>
      <p:sp>
        <p:nvSpPr>
          <p:cNvPr id="6" name="Footer Placeholder 5"/>
          <p:cNvSpPr>
            <a:spLocks noGrp="1"/>
          </p:cNvSpPr>
          <p:nvPr>
            <p:ph type="ftr" sz="quarter" idx="11"/>
          </p:nvPr>
        </p:nvSpPr>
        <p:spPr/>
        <p:txBody>
          <a:bodyPr/>
          <a:lstStyle>
            <a:lvl1pPr>
              <a:defRPr/>
            </a:lvl1pPr>
          </a:lstStyle>
          <a:p>
            <a:endParaRPr lang="tr-TR" dirty="0"/>
          </a:p>
        </p:txBody>
      </p:sp>
      <p:sp>
        <p:nvSpPr>
          <p:cNvPr id="7" name="Date Placeholder 6"/>
          <p:cNvSpPr>
            <a:spLocks noGrp="1"/>
          </p:cNvSpPr>
          <p:nvPr>
            <p:ph type="dt" sz="quarter" idx="12"/>
          </p:nvPr>
        </p:nvSpPr>
        <p:spPr/>
        <p:txBody>
          <a:bodyPr/>
          <a:lstStyle>
            <a:lvl1pPr>
              <a:defRPr/>
            </a:lvl1pPr>
          </a:lstStyle>
          <a:p>
            <a:fld id="{D806BC07-43A3-480D-B726-E87F3B2F133C}" type="datetime1">
              <a:rPr lang="tr-TR"/>
              <a:pPr/>
              <a:t>19.01.2020</a:t>
            </a:fld>
            <a:endParaRPr lang="tr-TR" dirty="0"/>
          </a:p>
        </p:txBody>
      </p:sp>
    </p:spTree>
    <p:extLst>
      <p:ext uri="{BB962C8B-B14F-4D97-AF65-F5344CB8AC3E}">
        <p14:creationId xmlns:p14="http://schemas.microsoft.com/office/powerpoint/2010/main" val="1796407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tr-TR"/>
              <a:t>Asıl başlık stilini düzenlemek için tıklayın</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Slide Number Placeholder 6"/>
          <p:cNvSpPr>
            <a:spLocks noGrp="1"/>
          </p:cNvSpPr>
          <p:nvPr>
            <p:ph type="sldNum" sz="quarter" idx="10"/>
          </p:nvPr>
        </p:nvSpPr>
        <p:spPr/>
        <p:txBody>
          <a:bodyPr/>
          <a:lstStyle>
            <a:lvl1pPr>
              <a:defRPr/>
            </a:lvl1pPr>
          </a:lstStyle>
          <a:p>
            <a:fld id="{2DE9E6DC-0445-4AAC-9E5C-46662C5CE912}" type="slidenum">
              <a:rPr lang="tr-TR"/>
              <a:pPr/>
              <a:t>‹#›</a:t>
            </a:fld>
            <a:endParaRPr lang="tr-TR" dirty="0"/>
          </a:p>
        </p:txBody>
      </p:sp>
      <p:sp>
        <p:nvSpPr>
          <p:cNvPr id="8" name="Footer Placeholder 7"/>
          <p:cNvSpPr>
            <a:spLocks noGrp="1"/>
          </p:cNvSpPr>
          <p:nvPr>
            <p:ph type="ftr" sz="quarter" idx="11"/>
          </p:nvPr>
        </p:nvSpPr>
        <p:spPr/>
        <p:txBody>
          <a:bodyPr/>
          <a:lstStyle>
            <a:lvl1pPr>
              <a:defRPr/>
            </a:lvl1pPr>
          </a:lstStyle>
          <a:p>
            <a:endParaRPr lang="tr-TR" dirty="0"/>
          </a:p>
        </p:txBody>
      </p:sp>
      <p:sp>
        <p:nvSpPr>
          <p:cNvPr id="9" name="Date Placeholder 8"/>
          <p:cNvSpPr>
            <a:spLocks noGrp="1"/>
          </p:cNvSpPr>
          <p:nvPr>
            <p:ph type="dt" sz="quarter" idx="12"/>
          </p:nvPr>
        </p:nvSpPr>
        <p:spPr/>
        <p:txBody>
          <a:bodyPr/>
          <a:lstStyle>
            <a:lvl1pPr>
              <a:defRPr/>
            </a:lvl1pPr>
          </a:lstStyle>
          <a:p>
            <a:fld id="{3667E456-26F6-4B41-8299-0136F5EE5A2D}" type="datetime1">
              <a:rPr lang="tr-TR"/>
              <a:pPr/>
              <a:t>19.01.2020</a:t>
            </a:fld>
            <a:endParaRPr lang="tr-TR" dirty="0"/>
          </a:p>
        </p:txBody>
      </p:sp>
    </p:spTree>
    <p:extLst>
      <p:ext uri="{BB962C8B-B14F-4D97-AF65-F5344CB8AC3E}">
        <p14:creationId xmlns:p14="http://schemas.microsoft.com/office/powerpoint/2010/main" val="3907313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a:p>
        </p:txBody>
      </p:sp>
      <p:sp>
        <p:nvSpPr>
          <p:cNvPr id="3" name="Slide Number Placeholder 2"/>
          <p:cNvSpPr>
            <a:spLocks noGrp="1"/>
          </p:cNvSpPr>
          <p:nvPr>
            <p:ph type="sldNum" sz="quarter" idx="10"/>
          </p:nvPr>
        </p:nvSpPr>
        <p:spPr/>
        <p:txBody>
          <a:bodyPr/>
          <a:lstStyle>
            <a:lvl1pPr>
              <a:defRPr/>
            </a:lvl1pPr>
          </a:lstStyle>
          <a:p>
            <a:fld id="{CBA6C2C4-DAE9-48DD-95B6-0CE40734AC20}" type="slidenum">
              <a:rPr lang="tr-TR"/>
              <a:pPr/>
              <a:t>‹#›</a:t>
            </a:fld>
            <a:endParaRPr lang="tr-TR" dirty="0"/>
          </a:p>
        </p:txBody>
      </p:sp>
      <p:sp>
        <p:nvSpPr>
          <p:cNvPr id="4" name="Footer Placeholder 3"/>
          <p:cNvSpPr>
            <a:spLocks noGrp="1"/>
          </p:cNvSpPr>
          <p:nvPr>
            <p:ph type="ftr" sz="quarter" idx="11"/>
          </p:nvPr>
        </p:nvSpPr>
        <p:spPr/>
        <p:txBody>
          <a:bodyPr/>
          <a:lstStyle>
            <a:lvl1pPr>
              <a:defRPr/>
            </a:lvl1pPr>
          </a:lstStyle>
          <a:p>
            <a:endParaRPr lang="tr-TR" dirty="0"/>
          </a:p>
        </p:txBody>
      </p:sp>
      <p:sp>
        <p:nvSpPr>
          <p:cNvPr id="5" name="Date Placeholder 4"/>
          <p:cNvSpPr>
            <a:spLocks noGrp="1"/>
          </p:cNvSpPr>
          <p:nvPr>
            <p:ph type="dt" sz="quarter" idx="12"/>
          </p:nvPr>
        </p:nvSpPr>
        <p:spPr/>
        <p:txBody>
          <a:bodyPr/>
          <a:lstStyle>
            <a:lvl1pPr>
              <a:defRPr/>
            </a:lvl1pPr>
          </a:lstStyle>
          <a:p>
            <a:fld id="{F0D1A44B-F74B-4425-9C2C-B7C4FF16F79A}" type="datetime1">
              <a:rPr lang="tr-TR"/>
              <a:pPr/>
              <a:t>19.01.2020</a:t>
            </a:fld>
            <a:endParaRPr lang="tr-TR" dirty="0"/>
          </a:p>
        </p:txBody>
      </p:sp>
    </p:spTree>
    <p:extLst>
      <p:ext uri="{BB962C8B-B14F-4D97-AF65-F5344CB8AC3E}">
        <p14:creationId xmlns:p14="http://schemas.microsoft.com/office/powerpoint/2010/main" val="3863144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8CBC05C9-FDFE-43A2-9E7F-B035B12AB56F}" type="slidenum">
              <a:rPr lang="tr-TR"/>
              <a:pPr/>
              <a:t>‹#›</a:t>
            </a:fld>
            <a:endParaRPr lang="tr-TR" dirty="0"/>
          </a:p>
        </p:txBody>
      </p:sp>
      <p:sp>
        <p:nvSpPr>
          <p:cNvPr id="3" name="Footer Placeholder 2"/>
          <p:cNvSpPr>
            <a:spLocks noGrp="1"/>
          </p:cNvSpPr>
          <p:nvPr>
            <p:ph type="ftr" sz="quarter" idx="11"/>
          </p:nvPr>
        </p:nvSpPr>
        <p:spPr/>
        <p:txBody>
          <a:bodyPr/>
          <a:lstStyle>
            <a:lvl1pPr>
              <a:defRPr/>
            </a:lvl1pPr>
          </a:lstStyle>
          <a:p>
            <a:endParaRPr lang="tr-TR" dirty="0"/>
          </a:p>
        </p:txBody>
      </p:sp>
      <p:sp>
        <p:nvSpPr>
          <p:cNvPr id="4" name="Date Placeholder 3"/>
          <p:cNvSpPr>
            <a:spLocks noGrp="1"/>
          </p:cNvSpPr>
          <p:nvPr>
            <p:ph type="dt" sz="quarter" idx="12"/>
          </p:nvPr>
        </p:nvSpPr>
        <p:spPr/>
        <p:txBody>
          <a:bodyPr/>
          <a:lstStyle>
            <a:lvl1pPr>
              <a:defRPr/>
            </a:lvl1pPr>
          </a:lstStyle>
          <a:p>
            <a:fld id="{BF793B65-E563-4CD2-BDE7-C18EAC449FCC}" type="datetime1">
              <a:rPr lang="tr-TR"/>
              <a:pPr/>
              <a:t>19.01.2020</a:t>
            </a:fld>
            <a:endParaRPr lang="tr-TR" dirty="0"/>
          </a:p>
        </p:txBody>
      </p:sp>
    </p:spTree>
    <p:extLst>
      <p:ext uri="{BB962C8B-B14F-4D97-AF65-F5344CB8AC3E}">
        <p14:creationId xmlns:p14="http://schemas.microsoft.com/office/powerpoint/2010/main" val="2416065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tr-TR"/>
              <a:t>Asıl başlık stilini düzenlemek için tıklayın</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Slide Number Placeholder 4"/>
          <p:cNvSpPr>
            <a:spLocks noGrp="1"/>
          </p:cNvSpPr>
          <p:nvPr>
            <p:ph type="sldNum" sz="quarter" idx="10"/>
          </p:nvPr>
        </p:nvSpPr>
        <p:spPr/>
        <p:txBody>
          <a:bodyPr/>
          <a:lstStyle>
            <a:lvl1pPr>
              <a:defRPr/>
            </a:lvl1pPr>
          </a:lstStyle>
          <a:p>
            <a:fld id="{E9BC3F4F-CC0E-4524-9B59-F196613964EA}" type="slidenum">
              <a:rPr lang="tr-TR"/>
              <a:pPr/>
              <a:t>‹#›</a:t>
            </a:fld>
            <a:endParaRPr lang="tr-TR" dirty="0"/>
          </a:p>
        </p:txBody>
      </p:sp>
      <p:sp>
        <p:nvSpPr>
          <p:cNvPr id="6" name="Footer Placeholder 5"/>
          <p:cNvSpPr>
            <a:spLocks noGrp="1"/>
          </p:cNvSpPr>
          <p:nvPr>
            <p:ph type="ftr" sz="quarter" idx="11"/>
          </p:nvPr>
        </p:nvSpPr>
        <p:spPr/>
        <p:txBody>
          <a:bodyPr/>
          <a:lstStyle>
            <a:lvl1pPr>
              <a:defRPr/>
            </a:lvl1pPr>
          </a:lstStyle>
          <a:p>
            <a:endParaRPr lang="tr-TR" dirty="0"/>
          </a:p>
        </p:txBody>
      </p:sp>
      <p:sp>
        <p:nvSpPr>
          <p:cNvPr id="7" name="Date Placeholder 6"/>
          <p:cNvSpPr>
            <a:spLocks noGrp="1"/>
          </p:cNvSpPr>
          <p:nvPr>
            <p:ph type="dt" sz="quarter" idx="12"/>
          </p:nvPr>
        </p:nvSpPr>
        <p:spPr/>
        <p:txBody>
          <a:bodyPr/>
          <a:lstStyle>
            <a:lvl1pPr>
              <a:defRPr/>
            </a:lvl1pPr>
          </a:lstStyle>
          <a:p>
            <a:fld id="{938D7333-45B4-4E3A-AB22-F0F14D3D37D0}" type="datetime1">
              <a:rPr lang="tr-TR"/>
              <a:pPr/>
              <a:t>19.01.2020</a:t>
            </a:fld>
            <a:endParaRPr lang="tr-TR" dirty="0"/>
          </a:p>
        </p:txBody>
      </p:sp>
    </p:spTree>
    <p:extLst>
      <p:ext uri="{BB962C8B-B14F-4D97-AF65-F5344CB8AC3E}">
        <p14:creationId xmlns:p14="http://schemas.microsoft.com/office/powerpoint/2010/main" val="3615553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tr-TR"/>
              <a:t>Asıl başlık stilini düzenlemek için tıklayın</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dirty="0"/>
              <a:t>Resim eklemek için simgeye tıklayın</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Slide Number Placeholder 4"/>
          <p:cNvSpPr>
            <a:spLocks noGrp="1"/>
          </p:cNvSpPr>
          <p:nvPr>
            <p:ph type="sldNum" sz="quarter" idx="10"/>
          </p:nvPr>
        </p:nvSpPr>
        <p:spPr/>
        <p:txBody>
          <a:bodyPr/>
          <a:lstStyle>
            <a:lvl1pPr>
              <a:defRPr/>
            </a:lvl1pPr>
          </a:lstStyle>
          <a:p>
            <a:fld id="{8AA27D34-B416-4579-983E-2D270B910388}" type="slidenum">
              <a:rPr lang="tr-TR"/>
              <a:pPr/>
              <a:t>‹#›</a:t>
            </a:fld>
            <a:endParaRPr lang="tr-TR" dirty="0"/>
          </a:p>
        </p:txBody>
      </p:sp>
      <p:sp>
        <p:nvSpPr>
          <p:cNvPr id="6" name="Footer Placeholder 5"/>
          <p:cNvSpPr>
            <a:spLocks noGrp="1"/>
          </p:cNvSpPr>
          <p:nvPr>
            <p:ph type="ftr" sz="quarter" idx="11"/>
          </p:nvPr>
        </p:nvSpPr>
        <p:spPr/>
        <p:txBody>
          <a:bodyPr/>
          <a:lstStyle>
            <a:lvl1pPr>
              <a:defRPr/>
            </a:lvl1pPr>
          </a:lstStyle>
          <a:p>
            <a:endParaRPr lang="tr-TR" dirty="0"/>
          </a:p>
        </p:txBody>
      </p:sp>
      <p:sp>
        <p:nvSpPr>
          <p:cNvPr id="7" name="Date Placeholder 6"/>
          <p:cNvSpPr>
            <a:spLocks noGrp="1"/>
          </p:cNvSpPr>
          <p:nvPr>
            <p:ph type="dt" sz="quarter" idx="12"/>
          </p:nvPr>
        </p:nvSpPr>
        <p:spPr/>
        <p:txBody>
          <a:bodyPr/>
          <a:lstStyle>
            <a:lvl1pPr>
              <a:defRPr/>
            </a:lvl1pPr>
          </a:lstStyle>
          <a:p>
            <a:fld id="{25EF4C39-8EB1-4272-8F49-168AE1B1DAE0}" type="datetime1">
              <a:rPr lang="tr-TR"/>
              <a:pPr/>
              <a:t>19.01.2020</a:t>
            </a:fld>
            <a:endParaRPr lang="tr-TR" dirty="0"/>
          </a:p>
        </p:txBody>
      </p:sp>
    </p:spTree>
    <p:extLst>
      <p:ext uri="{BB962C8B-B14F-4D97-AF65-F5344CB8AC3E}">
        <p14:creationId xmlns:p14="http://schemas.microsoft.com/office/powerpoint/2010/main" val="125416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Slide Number Placeholder 3"/>
          <p:cNvSpPr>
            <a:spLocks noGrp="1"/>
          </p:cNvSpPr>
          <p:nvPr>
            <p:ph type="sldNum" sz="quarter" idx="10"/>
          </p:nvPr>
        </p:nvSpPr>
        <p:spPr/>
        <p:txBody>
          <a:bodyPr/>
          <a:lstStyle>
            <a:lvl1pPr>
              <a:defRPr/>
            </a:lvl1pPr>
          </a:lstStyle>
          <a:p>
            <a:fld id="{0EF487F6-2B6D-46F6-B73A-7D52806C43C2}" type="slidenum">
              <a:rPr lang="tr-TR"/>
              <a:pPr/>
              <a:t>‹#›</a:t>
            </a:fld>
            <a:endParaRPr lang="tr-TR" dirty="0"/>
          </a:p>
        </p:txBody>
      </p:sp>
      <p:sp>
        <p:nvSpPr>
          <p:cNvPr id="5" name="Footer Placeholder 4"/>
          <p:cNvSpPr>
            <a:spLocks noGrp="1"/>
          </p:cNvSpPr>
          <p:nvPr>
            <p:ph type="ftr" sz="quarter" idx="11"/>
          </p:nvPr>
        </p:nvSpPr>
        <p:spPr/>
        <p:txBody>
          <a:bodyPr/>
          <a:lstStyle>
            <a:lvl1pPr>
              <a:defRPr/>
            </a:lvl1pPr>
          </a:lstStyle>
          <a:p>
            <a:endParaRPr lang="tr-TR" dirty="0"/>
          </a:p>
        </p:txBody>
      </p:sp>
      <p:sp>
        <p:nvSpPr>
          <p:cNvPr id="6" name="Date Placeholder 5"/>
          <p:cNvSpPr>
            <a:spLocks noGrp="1"/>
          </p:cNvSpPr>
          <p:nvPr>
            <p:ph type="dt" sz="quarter" idx="12"/>
          </p:nvPr>
        </p:nvSpPr>
        <p:spPr/>
        <p:txBody>
          <a:bodyPr/>
          <a:lstStyle>
            <a:lvl1pPr>
              <a:defRPr/>
            </a:lvl1pPr>
          </a:lstStyle>
          <a:p>
            <a:fld id="{069A4C7C-8D83-42C0-9410-D5BC4D665C9E}" type="datetime1">
              <a:rPr lang="tr-TR"/>
              <a:pPr/>
              <a:t>19.01.2020</a:t>
            </a:fld>
            <a:endParaRPr lang="tr-TR" dirty="0"/>
          </a:p>
        </p:txBody>
      </p:sp>
    </p:spTree>
    <p:extLst>
      <p:ext uri="{BB962C8B-B14F-4D97-AF65-F5344CB8AC3E}">
        <p14:creationId xmlns:p14="http://schemas.microsoft.com/office/powerpoint/2010/main" val="2113404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8450" y="838200"/>
            <a:ext cx="1581150" cy="5105400"/>
          </a:xfrm>
        </p:spPr>
        <p:txBody>
          <a:bodyPr vert="eaVert"/>
          <a:lstStyle/>
          <a:p>
            <a:r>
              <a:rPr lang="tr-TR"/>
              <a:t>Asıl başlık stilini düzenlemek için tıklayın</a:t>
            </a:r>
            <a:endParaRPr lang="en-US"/>
          </a:p>
        </p:txBody>
      </p:sp>
      <p:sp>
        <p:nvSpPr>
          <p:cNvPr id="3" name="Vertical Text Placeholder 2"/>
          <p:cNvSpPr>
            <a:spLocks noGrp="1"/>
          </p:cNvSpPr>
          <p:nvPr>
            <p:ph type="body" orient="vert" idx="1"/>
          </p:nvPr>
        </p:nvSpPr>
        <p:spPr>
          <a:xfrm>
            <a:off x="1905000" y="838200"/>
            <a:ext cx="4591050" cy="5105400"/>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Slide Number Placeholder 3"/>
          <p:cNvSpPr>
            <a:spLocks noGrp="1"/>
          </p:cNvSpPr>
          <p:nvPr>
            <p:ph type="sldNum" sz="quarter" idx="10"/>
          </p:nvPr>
        </p:nvSpPr>
        <p:spPr/>
        <p:txBody>
          <a:bodyPr/>
          <a:lstStyle>
            <a:lvl1pPr>
              <a:defRPr/>
            </a:lvl1pPr>
          </a:lstStyle>
          <a:p>
            <a:fld id="{61C677E4-30C8-429F-8012-6A23170B14FC}" type="slidenum">
              <a:rPr lang="tr-TR"/>
              <a:pPr/>
              <a:t>‹#›</a:t>
            </a:fld>
            <a:endParaRPr lang="tr-TR" dirty="0"/>
          </a:p>
        </p:txBody>
      </p:sp>
      <p:sp>
        <p:nvSpPr>
          <p:cNvPr id="5" name="Footer Placeholder 4"/>
          <p:cNvSpPr>
            <a:spLocks noGrp="1"/>
          </p:cNvSpPr>
          <p:nvPr>
            <p:ph type="ftr" sz="quarter" idx="11"/>
          </p:nvPr>
        </p:nvSpPr>
        <p:spPr/>
        <p:txBody>
          <a:bodyPr/>
          <a:lstStyle>
            <a:lvl1pPr>
              <a:defRPr/>
            </a:lvl1pPr>
          </a:lstStyle>
          <a:p>
            <a:endParaRPr lang="tr-TR" dirty="0"/>
          </a:p>
        </p:txBody>
      </p:sp>
      <p:sp>
        <p:nvSpPr>
          <p:cNvPr id="6" name="Date Placeholder 5"/>
          <p:cNvSpPr>
            <a:spLocks noGrp="1"/>
          </p:cNvSpPr>
          <p:nvPr>
            <p:ph type="dt" sz="quarter" idx="12"/>
          </p:nvPr>
        </p:nvSpPr>
        <p:spPr/>
        <p:txBody>
          <a:bodyPr/>
          <a:lstStyle>
            <a:lvl1pPr>
              <a:defRPr/>
            </a:lvl1pPr>
          </a:lstStyle>
          <a:p>
            <a:fld id="{6EA7187A-17B7-40B6-9028-DF597322E976}" type="datetime1">
              <a:rPr lang="tr-TR"/>
              <a:pPr/>
              <a:t>19.01.2020</a:t>
            </a:fld>
            <a:endParaRPr lang="tr-TR" dirty="0"/>
          </a:p>
        </p:txBody>
      </p:sp>
    </p:spTree>
    <p:extLst>
      <p:ext uri="{BB962C8B-B14F-4D97-AF65-F5344CB8AC3E}">
        <p14:creationId xmlns:p14="http://schemas.microsoft.com/office/powerpoint/2010/main" val="3986475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44" name="Rectangle 20"/>
          <p:cNvSpPr>
            <a:spLocks noChangeArrowheads="1"/>
          </p:cNvSpPr>
          <p:nvPr/>
        </p:nvSpPr>
        <p:spPr bwMode="auto">
          <a:xfrm>
            <a:off x="304800" y="533400"/>
            <a:ext cx="8458200" cy="5791200"/>
          </a:xfrm>
          <a:prstGeom prst="rect">
            <a:avLst/>
          </a:prstGeom>
          <a:solidFill>
            <a:srgbClr val="FFFFFF">
              <a:alpha val="80000"/>
            </a:srgbClr>
          </a:solidFill>
          <a:ln w="38100" cap="sq">
            <a:solidFill>
              <a:srgbClr val="5C2305"/>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45" name="Rectangle 21"/>
          <p:cNvSpPr>
            <a:spLocks noChangeArrowheads="1"/>
          </p:cNvSpPr>
          <p:nvPr/>
        </p:nvSpPr>
        <p:spPr bwMode="auto">
          <a:xfrm>
            <a:off x="533400" y="762000"/>
            <a:ext cx="8001000" cy="5334000"/>
          </a:xfrm>
          <a:prstGeom prst="rect">
            <a:avLst/>
          </a:prstGeom>
          <a:noFill/>
          <a:ln w="76200" cap="sq">
            <a:solidFill>
              <a:srgbClr val="FFFFFF"/>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34" name="Rectangle 10"/>
          <p:cNvSpPr>
            <a:spLocks noGrp="1" noChangeArrowheads="1"/>
          </p:cNvSpPr>
          <p:nvPr>
            <p:ph type="title"/>
          </p:nvPr>
        </p:nvSpPr>
        <p:spPr bwMode="auto">
          <a:xfrm>
            <a:off x="1905000" y="838200"/>
            <a:ext cx="632460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2075" tIns="46037" rIns="92075" bIns="46037" numCol="1" anchor="ctr" anchorCtr="0" compatLnSpc="1">
            <a:prstTxWarp prst="textNoShape">
              <a:avLst/>
            </a:prstTxWarp>
          </a:bodyPr>
          <a:lstStyle/>
          <a:p>
            <a:pPr lvl="0"/>
            <a:r>
              <a:rPr lang="tr-TR"/>
              <a:t>Asıl başlık stilini düzenlemek için tıklatın</a:t>
            </a:r>
          </a:p>
        </p:txBody>
      </p:sp>
      <p:sp>
        <p:nvSpPr>
          <p:cNvPr id="1036" name="Rectangle 12"/>
          <p:cNvSpPr>
            <a:spLocks noGrp="1" noChangeArrowheads="1"/>
          </p:cNvSpPr>
          <p:nvPr>
            <p:ph type="body" idx="1"/>
          </p:nvPr>
        </p:nvSpPr>
        <p:spPr bwMode="auto">
          <a:xfrm>
            <a:off x="2741613" y="1752600"/>
            <a:ext cx="5484812"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2075" tIns="46037" rIns="92075" bIns="46037" numCol="1" anchor="t" anchorCtr="0" compatLnSpc="1">
            <a:prstTxWarp prst="textNoShape">
              <a:avLst/>
            </a:prstTxWarp>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1041" name="Rectangle 17"/>
          <p:cNvSpPr>
            <a:spLocks noGrp="1" noChangeArrowheads="1"/>
          </p:cNvSpPr>
          <p:nvPr>
            <p:ph type="sldNum" sz="quarter" idx="4"/>
          </p:nvPr>
        </p:nvSpPr>
        <p:spPr bwMode="auto">
          <a:xfrm>
            <a:off x="8077200" y="6415088"/>
            <a:ext cx="739775" cy="423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none" lIns="92075" tIns="46037" rIns="92075" bIns="46037" numCol="1" anchor="ctr" anchorCtr="0" compatLnSpc="1">
            <a:prstTxWarp prst="textNoShape">
              <a:avLst/>
            </a:prstTxWarp>
          </a:bodyPr>
          <a:lstStyle>
            <a:lvl1pPr algn="r">
              <a:defRPr sz="1000" b="0">
                <a:latin typeface="+mn-lt"/>
              </a:defRPr>
            </a:lvl1pPr>
          </a:lstStyle>
          <a:p>
            <a:fld id="{970A9D55-C88B-4386-B0FD-AC3A303A1412}" type="slidenum">
              <a:rPr lang="tr-TR"/>
              <a:pPr/>
              <a:t>‹#›</a:t>
            </a:fld>
            <a:endParaRPr lang="tr-TR" dirty="0"/>
          </a:p>
        </p:txBody>
      </p:sp>
      <p:sp>
        <p:nvSpPr>
          <p:cNvPr id="1042" name="Rectangle 18"/>
          <p:cNvSpPr>
            <a:spLocks noGrp="1" noChangeArrowheads="1"/>
          </p:cNvSpPr>
          <p:nvPr>
            <p:ph type="ftr" sz="quarter" idx="3"/>
          </p:nvPr>
        </p:nvSpPr>
        <p:spPr bwMode="auto">
          <a:xfrm>
            <a:off x="3581400" y="6415088"/>
            <a:ext cx="4419600" cy="441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none" lIns="92075" tIns="46037" rIns="92075" bIns="46037" numCol="1" anchor="ctr" anchorCtr="0" compatLnSpc="1">
            <a:prstTxWarp prst="textNoShape">
              <a:avLst/>
            </a:prstTxWarp>
          </a:bodyPr>
          <a:lstStyle>
            <a:lvl1pPr>
              <a:defRPr sz="1000" b="0">
                <a:latin typeface="+mn-lt"/>
              </a:defRPr>
            </a:lvl1pPr>
          </a:lstStyle>
          <a:p>
            <a:endParaRPr lang="tr-TR" dirty="0"/>
          </a:p>
        </p:txBody>
      </p:sp>
      <p:sp>
        <p:nvSpPr>
          <p:cNvPr id="1043" name="Rectangle 19"/>
          <p:cNvSpPr>
            <a:spLocks noGrp="1" noChangeArrowheads="1"/>
          </p:cNvSpPr>
          <p:nvPr>
            <p:ph type="dt" sz="quarter" idx="2"/>
          </p:nvPr>
        </p:nvSpPr>
        <p:spPr bwMode="auto">
          <a:xfrm>
            <a:off x="1905000" y="6415088"/>
            <a:ext cx="1593850" cy="441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none" lIns="92075" tIns="46037" rIns="92075" bIns="46037" numCol="1" anchor="ctr" anchorCtr="0" compatLnSpc="1">
            <a:prstTxWarp prst="textNoShape">
              <a:avLst/>
            </a:prstTxWarp>
          </a:bodyPr>
          <a:lstStyle>
            <a:lvl1pPr>
              <a:defRPr sz="1000" b="0">
                <a:latin typeface="+mn-lt"/>
              </a:defRPr>
            </a:lvl1pPr>
          </a:lstStyle>
          <a:p>
            <a:fld id="{07510A8A-1F1F-4E5F-9783-B5C69752A1D4}" type="datetime1">
              <a:rPr lang="tr-TR"/>
              <a:pPr/>
              <a:t>19.01.2020</a:t>
            </a:fld>
            <a:endParaRPr lang="tr-T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p:txStyles>
    <p:titleStyle>
      <a:lvl1pPr algn="l" rtl="0" eaLnBrk="1" fontAlgn="base" hangingPunct="1">
        <a:spcBef>
          <a:spcPct val="0"/>
        </a:spcBef>
        <a:spcAft>
          <a:spcPct val="0"/>
        </a:spcAft>
        <a:defRPr kumimoji="1" sz="2800">
          <a:solidFill>
            <a:srgbClr val="5C2305"/>
          </a:solidFill>
          <a:latin typeface="+mj-lt"/>
          <a:ea typeface="+mj-ea"/>
          <a:cs typeface="+mj-cs"/>
        </a:defRPr>
      </a:lvl1pPr>
      <a:lvl2pPr algn="l" rtl="0" eaLnBrk="1" fontAlgn="base" hangingPunct="1">
        <a:spcBef>
          <a:spcPct val="0"/>
        </a:spcBef>
        <a:spcAft>
          <a:spcPct val="0"/>
        </a:spcAft>
        <a:defRPr kumimoji="1" sz="2800">
          <a:solidFill>
            <a:srgbClr val="5C2305"/>
          </a:solidFill>
          <a:latin typeface="Verdana" pitchFamily="34" charset="0"/>
        </a:defRPr>
      </a:lvl2pPr>
      <a:lvl3pPr algn="l" rtl="0" eaLnBrk="1" fontAlgn="base" hangingPunct="1">
        <a:spcBef>
          <a:spcPct val="0"/>
        </a:spcBef>
        <a:spcAft>
          <a:spcPct val="0"/>
        </a:spcAft>
        <a:defRPr kumimoji="1" sz="2800">
          <a:solidFill>
            <a:srgbClr val="5C2305"/>
          </a:solidFill>
          <a:latin typeface="Verdana" pitchFamily="34" charset="0"/>
        </a:defRPr>
      </a:lvl3pPr>
      <a:lvl4pPr algn="l" rtl="0" eaLnBrk="1" fontAlgn="base" hangingPunct="1">
        <a:spcBef>
          <a:spcPct val="0"/>
        </a:spcBef>
        <a:spcAft>
          <a:spcPct val="0"/>
        </a:spcAft>
        <a:defRPr kumimoji="1" sz="2800">
          <a:solidFill>
            <a:srgbClr val="5C2305"/>
          </a:solidFill>
          <a:latin typeface="Verdana" pitchFamily="34" charset="0"/>
        </a:defRPr>
      </a:lvl4pPr>
      <a:lvl5pPr algn="l" rtl="0" eaLnBrk="1" fontAlgn="base" hangingPunct="1">
        <a:spcBef>
          <a:spcPct val="0"/>
        </a:spcBef>
        <a:spcAft>
          <a:spcPct val="0"/>
        </a:spcAft>
        <a:defRPr kumimoji="1" sz="2800">
          <a:solidFill>
            <a:srgbClr val="5C2305"/>
          </a:solidFill>
          <a:latin typeface="Verdana" pitchFamily="34" charset="0"/>
        </a:defRPr>
      </a:lvl5pPr>
      <a:lvl6pPr marL="457200" algn="l" rtl="0" eaLnBrk="1" fontAlgn="base" hangingPunct="1">
        <a:spcBef>
          <a:spcPct val="0"/>
        </a:spcBef>
        <a:spcAft>
          <a:spcPct val="0"/>
        </a:spcAft>
        <a:defRPr kumimoji="1" sz="2800">
          <a:solidFill>
            <a:srgbClr val="5C2305"/>
          </a:solidFill>
          <a:latin typeface="Verdana" pitchFamily="34" charset="0"/>
        </a:defRPr>
      </a:lvl6pPr>
      <a:lvl7pPr marL="914400" algn="l" rtl="0" eaLnBrk="1" fontAlgn="base" hangingPunct="1">
        <a:spcBef>
          <a:spcPct val="0"/>
        </a:spcBef>
        <a:spcAft>
          <a:spcPct val="0"/>
        </a:spcAft>
        <a:defRPr kumimoji="1" sz="2800">
          <a:solidFill>
            <a:srgbClr val="5C2305"/>
          </a:solidFill>
          <a:latin typeface="Verdana" pitchFamily="34" charset="0"/>
        </a:defRPr>
      </a:lvl7pPr>
      <a:lvl8pPr marL="1371600" algn="l" rtl="0" eaLnBrk="1" fontAlgn="base" hangingPunct="1">
        <a:spcBef>
          <a:spcPct val="0"/>
        </a:spcBef>
        <a:spcAft>
          <a:spcPct val="0"/>
        </a:spcAft>
        <a:defRPr kumimoji="1" sz="2800">
          <a:solidFill>
            <a:srgbClr val="5C2305"/>
          </a:solidFill>
          <a:latin typeface="Verdana" pitchFamily="34" charset="0"/>
        </a:defRPr>
      </a:lvl8pPr>
      <a:lvl9pPr marL="1828800" algn="l" rtl="0" eaLnBrk="1" fontAlgn="base" hangingPunct="1">
        <a:spcBef>
          <a:spcPct val="0"/>
        </a:spcBef>
        <a:spcAft>
          <a:spcPct val="0"/>
        </a:spcAft>
        <a:defRPr kumimoji="1" sz="2800">
          <a:solidFill>
            <a:srgbClr val="5C2305"/>
          </a:solidFill>
          <a:latin typeface="Verdana" pitchFamily="34" charset="0"/>
        </a:defRPr>
      </a:lvl9pPr>
    </p:titleStyle>
    <p:bodyStyle>
      <a:lvl1pPr marL="342900" indent="-342900" algn="l" rtl="0" eaLnBrk="1" fontAlgn="base" hangingPunct="1">
        <a:spcBef>
          <a:spcPct val="20000"/>
        </a:spcBef>
        <a:spcAft>
          <a:spcPct val="0"/>
        </a:spcAft>
        <a:buClr>
          <a:srgbClr val="5C2305"/>
        </a:buClr>
        <a:buChar char="•"/>
        <a:defRPr kumimoji="1" sz="2200">
          <a:solidFill>
            <a:srgbClr val="5C2305"/>
          </a:solidFill>
          <a:latin typeface="+mn-lt"/>
          <a:ea typeface="+mn-ea"/>
          <a:cs typeface="+mn-cs"/>
        </a:defRPr>
      </a:lvl1pPr>
      <a:lvl2pPr marL="742950" indent="-285750" algn="l" rtl="0" eaLnBrk="1" fontAlgn="base" hangingPunct="1">
        <a:spcBef>
          <a:spcPct val="20000"/>
        </a:spcBef>
        <a:spcAft>
          <a:spcPct val="0"/>
        </a:spcAft>
        <a:buClr>
          <a:srgbClr val="5C2305"/>
        </a:buClr>
        <a:buChar char="•"/>
        <a:defRPr kumimoji="1" sz="2000">
          <a:solidFill>
            <a:srgbClr val="5C2305"/>
          </a:solidFill>
          <a:latin typeface="+mn-lt"/>
        </a:defRPr>
      </a:lvl2pPr>
      <a:lvl3pPr marL="1085850" indent="-228600" algn="l" rtl="0" eaLnBrk="1" fontAlgn="base" hangingPunct="1">
        <a:spcBef>
          <a:spcPct val="20000"/>
        </a:spcBef>
        <a:spcAft>
          <a:spcPct val="0"/>
        </a:spcAft>
        <a:buClr>
          <a:srgbClr val="5C2305"/>
        </a:buClr>
        <a:buChar char="•"/>
        <a:defRPr kumimoji="1">
          <a:solidFill>
            <a:srgbClr val="5C2305"/>
          </a:solidFill>
          <a:latin typeface="+mn-lt"/>
        </a:defRPr>
      </a:lvl3pPr>
      <a:lvl4pPr marL="1428750" indent="-228600" algn="l" rtl="0" eaLnBrk="1" fontAlgn="base" hangingPunct="1">
        <a:spcBef>
          <a:spcPct val="20000"/>
        </a:spcBef>
        <a:spcAft>
          <a:spcPct val="0"/>
        </a:spcAft>
        <a:buClr>
          <a:srgbClr val="5C2305"/>
        </a:buClr>
        <a:buChar char="•"/>
        <a:defRPr kumimoji="1" sz="1600">
          <a:solidFill>
            <a:srgbClr val="5C2305"/>
          </a:solidFill>
          <a:latin typeface="+mn-lt"/>
        </a:defRPr>
      </a:lvl4pPr>
      <a:lvl5pPr marL="1771650" indent="-228600" algn="l" rtl="0" eaLnBrk="1" fontAlgn="base" hangingPunct="1">
        <a:spcBef>
          <a:spcPct val="20000"/>
        </a:spcBef>
        <a:spcAft>
          <a:spcPct val="0"/>
        </a:spcAft>
        <a:buClr>
          <a:srgbClr val="5C2305"/>
        </a:buClr>
        <a:buChar char="•"/>
        <a:defRPr kumimoji="1" sz="1400">
          <a:solidFill>
            <a:srgbClr val="5C2305"/>
          </a:solidFill>
          <a:latin typeface="+mn-lt"/>
        </a:defRPr>
      </a:lvl5pPr>
      <a:lvl6pPr marL="2228850" indent="-228600" algn="l" rtl="0" eaLnBrk="1" fontAlgn="base" hangingPunct="1">
        <a:spcBef>
          <a:spcPct val="20000"/>
        </a:spcBef>
        <a:spcAft>
          <a:spcPct val="0"/>
        </a:spcAft>
        <a:buClr>
          <a:srgbClr val="5C2305"/>
        </a:buClr>
        <a:buChar char="•"/>
        <a:defRPr kumimoji="1" sz="1400">
          <a:solidFill>
            <a:srgbClr val="5C2305"/>
          </a:solidFill>
          <a:latin typeface="+mn-lt"/>
        </a:defRPr>
      </a:lvl6pPr>
      <a:lvl7pPr marL="2686050" indent="-228600" algn="l" rtl="0" eaLnBrk="1" fontAlgn="base" hangingPunct="1">
        <a:spcBef>
          <a:spcPct val="20000"/>
        </a:spcBef>
        <a:spcAft>
          <a:spcPct val="0"/>
        </a:spcAft>
        <a:buClr>
          <a:srgbClr val="5C2305"/>
        </a:buClr>
        <a:buChar char="•"/>
        <a:defRPr kumimoji="1" sz="1400">
          <a:solidFill>
            <a:srgbClr val="5C2305"/>
          </a:solidFill>
          <a:latin typeface="+mn-lt"/>
        </a:defRPr>
      </a:lvl7pPr>
      <a:lvl8pPr marL="3143250" indent="-228600" algn="l" rtl="0" eaLnBrk="1" fontAlgn="base" hangingPunct="1">
        <a:spcBef>
          <a:spcPct val="20000"/>
        </a:spcBef>
        <a:spcAft>
          <a:spcPct val="0"/>
        </a:spcAft>
        <a:buClr>
          <a:srgbClr val="5C2305"/>
        </a:buClr>
        <a:buChar char="•"/>
        <a:defRPr kumimoji="1" sz="1400">
          <a:solidFill>
            <a:srgbClr val="5C2305"/>
          </a:solidFill>
          <a:latin typeface="+mn-lt"/>
        </a:defRPr>
      </a:lvl8pPr>
      <a:lvl9pPr marL="3600450" indent="-228600" algn="l" rtl="0" eaLnBrk="1" fontAlgn="base" hangingPunct="1">
        <a:spcBef>
          <a:spcPct val="20000"/>
        </a:spcBef>
        <a:spcAft>
          <a:spcPct val="0"/>
        </a:spcAft>
        <a:buClr>
          <a:srgbClr val="5C2305"/>
        </a:buClr>
        <a:buChar char="•"/>
        <a:defRPr kumimoji="1" sz="1400">
          <a:solidFill>
            <a:srgbClr val="5C230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520BF149-51BA-41E4-A586-D7542E3030B6}"/>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sp>
        <p:nvSpPr>
          <p:cNvPr id="3" name="Dikdörtgen 2">
            <a:extLst>
              <a:ext uri="{FF2B5EF4-FFF2-40B4-BE49-F238E27FC236}">
                <a16:creationId xmlns:a16="http://schemas.microsoft.com/office/drawing/2014/main" id="{E4C22819-52FE-4101-ACE7-A5A3246DE8D0}"/>
              </a:ext>
            </a:extLst>
          </p:cNvPr>
          <p:cNvSpPr/>
          <p:nvPr/>
        </p:nvSpPr>
        <p:spPr>
          <a:xfrm>
            <a:off x="719572" y="764704"/>
            <a:ext cx="7704856" cy="4708981"/>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fr-FR" sz="3600" dirty="0">
                <a:solidFill>
                  <a:srgbClr val="000000"/>
                </a:solidFill>
                <a:latin typeface="Minion Pro"/>
              </a:rPr>
              <a:t>İnsanlar genellikle birbirlerinden nefret ederler çünkü birbirlerinden korkarlar; birbirlerinden korkarlar çünkü birbirlerini tanımazlar; </a:t>
            </a:r>
            <a:endParaRPr lang="tr-TR" sz="3600" dirty="0">
              <a:solidFill>
                <a:srgbClr val="000000"/>
              </a:solidFill>
              <a:latin typeface="Minion Pro"/>
            </a:endParaRPr>
          </a:p>
          <a:p>
            <a:r>
              <a:rPr lang="fr-FR" sz="3600" dirty="0">
                <a:solidFill>
                  <a:srgbClr val="000000"/>
                </a:solidFill>
                <a:latin typeface="Minion Pro"/>
              </a:rPr>
              <a:t>birbirlerini tanımazlar çünkü iletişim kurmazlar; iletişim kurmazlar çünkü sınıflara ayrılmışlardır.</a:t>
            </a:r>
            <a:endParaRPr lang="tr-TR" sz="3600" dirty="0">
              <a:solidFill>
                <a:srgbClr val="000000"/>
              </a:solidFill>
              <a:latin typeface="Minion Pro"/>
            </a:endParaRPr>
          </a:p>
          <a:p>
            <a:endParaRPr lang="tr-TR" b="0" i="1" dirty="0">
              <a:solidFill>
                <a:srgbClr val="000000"/>
              </a:solidFill>
              <a:latin typeface="Minion Pro"/>
            </a:endParaRPr>
          </a:p>
          <a:p>
            <a:r>
              <a:rPr lang="tr-TR" b="0" i="1" dirty="0">
                <a:solidFill>
                  <a:srgbClr val="000000"/>
                </a:solidFill>
                <a:latin typeface="Minion Pro"/>
              </a:rPr>
              <a:t>                                                                 </a:t>
            </a:r>
            <a:r>
              <a:rPr lang="fr-FR" i="1" dirty="0">
                <a:solidFill>
                  <a:srgbClr val="000000"/>
                </a:solidFill>
                <a:latin typeface="Minion Pro"/>
              </a:rPr>
              <a:t>Martin Luther King</a:t>
            </a:r>
            <a:endParaRPr lang="fr-FR" dirty="0"/>
          </a:p>
        </p:txBody>
      </p:sp>
    </p:spTree>
    <p:extLst>
      <p:ext uri="{BB962C8B-B14F-4D97-AF65-F5344CB8AC3E}">
        <p14:creationId xmlns:p14="http://schemas.microsoft.com/office/powerpoint/2010/main" val="1197047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4"/>
          <p:cNvSpPr>
            <a:spLocks noGrp="1" noChangeArrowheads="1"/>
          </p:cNvSpPr>
          <p:nvPr>
            <p:ph type="dt" sz="quarter" idx="2"/>
          </p:nvPr>
        </p:nvSpPr>
        <p:spPr/>
        <p:txBody>
          <a:bodyPr/>
          <a:lstStyle/>
          <a:p>
            <a:fld id="{BACB7173-A753-4DA9-987E-0D5BE74258CB}" type="datetime1">
              <a:rPr lang="tr-TR"/>
              <a:pPr/>
              <a:t>19.01.2020</a:t>
            </a:fld>
            <a:endParaRPr lang="tr-TR" dirty="0"/>
          </a:p>
        </p:txBody>
      </p:sp>
      <p:sp>
        <p:nvSpPr>
          <p:cNvPr id="19460" name="Rectangle 4"/>
          <p:cNvSpPr>
            <a:spLocks noGrp="1" noChangeArrowheads="1"/>
          </p:cNvSpPr>
          <p:nvPr>
            <p:ph type="ctrTitle"/>
          </p:nvPr>
        </p:nvSpPr>
        <p:spPr>
          <a:xfrm>
            <a:off x="1331640" y="2924944"/>
            <a:ext cx="6897048" cy="2505657"/>
          </a:xfrm>
          <a:noFill/>
        </p:spPr>
        <p:txBody>
          <a:bodyPr/>
          <a:lstStyle/>
          <a:p>
            <a:r>
              <a:rPr lang="fr-FR" sz="7200" dirty="0">
                <a:solidFill>
                  <a:srgbClr val="000000"/>
                </a:solidFill>
                <a:latin typeface="Souvenir Lt BT"/>
              </a:rPr>
              <a:t>İLETİŞİMİN FONKSİYONLARI VE ENGELLERİ</a:t>
            </a:r>
            <a:endParaRPr lang="tr-TR" sz="7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F186FAB4-7A8D-470F-AD3F-F276E17695A0}"/>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sp>
        <p:nvSpPr>
          <p:cNvPr id="3" name="Dikdörtgen 2">
            <a:extLst>
              <a:ext uri="{FF2B5EF4-FFF2-40B4-BE49-F238E27FC236}">
                <a16:creationId xmlns:a16="http://schemas.microsoft.com/office/drawing/2014/main" id="{B26D28CE-6FFD-47DB-A328-11B2E71F4AF3}"/>
              </a:ext>
            </a:extLst>
          </p:cNvPr>
          <p:cNvSpPr/>
          <p:nvPr/>
        </p:nvSpPr>
        <p:spPr>
          <a:xfrm>
            <a:off x="1043608" y="1052736"/>
            <a:ext cx="7488832" cy="4524315"/>
          </a:xfrm>
          <a:prstGeom prst="rect">
            <a:avLst/>
          </a:prstGeom>
        </p:spPr>
        <p:txBody>
          <a:bodyPr wrap="square">
            <a:spAutoFit/>
          </a:bodyPr>
          <a:lstStyle/>
          <a:p>
            <a:r>
              <a:rPr lang="fr-FR" sz="3600" b="0" dirty="0">
                <a:solidFill>
                  <a:srgbClr val="000000"/>
                </a:solidFill>
                <a:latin typeface="Minion Pro"/>
              </a:rPr>
              <a:t>İletişim çok işlevseldir. Sadece </a:t>
            </a:r>
            <a:r>
              <a:rPr lang="fr-FR" sz="3600" b="0" dirty="0" err="1">
                <a:solidFill>
                  <a:srgbClr val="000000"/>
                </a:solidFill>
                <a:latin typeface="Minion Pro"/>
              </a:rPr>
              <a:t>birisine</a:t>
            </a:r>
            <a:r>
              <a:rPr lang="fr-FR" sz="3600" b="0" dirty="0">
                <a:solidFill>
                  <a:srgbClr val="000000"/>
                </a:solidFill>
                <a:latin typeface="Minion Pro"/>
              </a:rPr>
              <a:t> mesaj yollama veya karşılıklı görüş alış verişi değildir. Onun insan hayatında hem bireysel hem de toplu olarak gerçekleştirilen bir çok önemli fonksiyonu vardır. İletişimin, </a:t>
            </a:r>
            <a:r>
              <a:rPr lang="fr-FR" sz="3600" b="0" dirty="0" err="1">
                <a:solidFill>
                  <a:srgbClr val="000000"/>
                </a:solidFill>
                <a:latin typeface="Minion Pro"/>
              </a:rPr>
              <a:t>herhangi</a:t>
            </a:r>
            <a:r>
              <a:rPr lang="fr-FR" sz="3600" b="0" dirty="0">
                <a:solidFill>
                  <a:srgbClr val="000000"/>
                </a:solidFill>
                <a:latin typeface="Minion Pro"/>
              </a:rPr>
              <a:t> bir sosyal sistem içindeki temel fonksiyonları, aşağıdaki gibidir</a:t>
            </a:r>
            <a:r>
              <a:rPr lang="tr-TR" sz="3600" b="0" dirty="0">
                <a:solidFill>
                  <a:srgbClr val="000000"/>
                </a:solidFill>
                <a:latin typeface="Minion Pro"/>
              </a:rPr>
              <a:t>: </a:t>
            </a:r>
            <a:endParaRPr lang="fr-FR" sz="3600" dirty="0"/>
          </a:p>
        </p:txBody>
      </p:sp>
    </p:spTree>
    <p:extLst>
      <p:ext uri="{BB962C8B-B14F-4D97-AF65-F5344CB8AC3E}">
        <p14:creationId xmlns:p14="http://schemas.microsoft.com/office/powerpoint/2010/main" val="2641086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BEAA62BB-E9FC-45C9-B2FE-E14BF043169D}"/>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sp>
        <p:nvSpPr>
          <p:cNvPr id="4" name="Dikdörtgen 3">
            <a:extLst>
              <a:ext uri="{FF2B5EF4-FFF2-40B4-BE49-F238E27FC236}">
                <a16:creationId xmlns:a16="http://schemas.microsoft.com/office/drawing/2014/main" id="{A27FB512-FF54-4255-930C-0895CFEB2A74}"/>
              </a:ext>
            </a:extLst>
          </p:cNvPr>
          <p:cNvSpPr/>
          <p:nvPr/>
        </p:nvSpPr>
        <p:spPr>
          <a:xfrm>
            <a:off x="467544" y="612845"/>
            <a:ext cx="8280920" cy="5755422"/>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tr-TR" sz="4000" b="0" dirty="0"/>
              <a:t>1.</a:t>
            </a:r>
            <a:r>
              <a:rPr lang="fr-FR" sz="4000" dirty="0"/>
              <a:t>Enformasyon</a:t>
            </a:r>
            <a:endParaRPr lang="tr-TR" sz="4000" dirty="0"/>
          </a:p>
          <a:p>
            <a:r>
              <a:rPr lang="tr-TR" sz="4000" b="0" dirty="0">
                <a:solidFill>
                  <a:srgbClr val="000000"/>
                </a:solidFill>
                <a:latin typeface="Minion Pro"/>
              </a:rPr>
              <a:t>2.</a:t>
            </a:r>
            <a:r>
              <a:rPr lang="fr-FR" sz="4000" dirty="0">
                <a:solidFill>
                  <a:srgbClr val="000000"/>
                </a:solidFill>
                <a:latin typeface="Minion Pro"/>
              </a:rPr>
              <a:t>Sosyalizasyon</a:t>
            </a:r>
            <a:endParaRPr lang="fr-FR" sz="4000" b="0" dirty="0">
              <a:solidFill>
                <a:srgbClr val="000000"/>
              </a:solidFill>
              <a:latin typeface="Minion Pro"/>
            </a:endParaRPr>
          </a:p>
          <a:p>
            <a:r>
              <a:rPr lang="tr-TR" sz="4000" dirty="0">
                <a:solidFill>
                  <a:srgbClr val="000000"/>
                </a:solidFill>
                <a:latin typeface="Minion Pro"/>
              </a:rPr>
              <a:t>3.</a:t>
            </a:r>
            <a:r>
              <a:rPr lang="fr-FR" sz="4000" dirty="0" err="1">
                <a:solidFill>
                  <a:srgbClr val="000000"/>
                </a:solidFill>
                <a:latin typeface="Minion Pro"/>
              </a:rPr>
              <a:t>Motivasyon</a:t>
            </a:r>
            <a:r>
              <a:rPr lang="fr-FR" sz="4000" b="0" dirty="0">
                <a:solidFill>
                  <a:srgbClr val="000000"/>
                </a:solidFill>
                <a:latin typeface="Minion Pro"/>
              </a:rPr>
              <a:t> </a:t>
            </a:r>
            <a:endParaRPr lang="tr-TR" sz="4000" b="0" dirty="0">
              <a:solidFill>
                <a:srgbClr val="000000"/>
              </a:solidFill>
              <a:latin typeface="Minion Pro"/>
            </a:endParaRPr>
          </a:p>
          <a:p>
            <a:r>
              <a:rPr lang="tr-TR" sz="4000" dirty="0">
                <a:solidFill>
                  <a:srgbClr val="000000"/>
                </a:solidFill>
                <a:latin typeface="Minion Pro"/>
              </a:rPr>
              <a:t>4.Tartışma</a:t>
            </a:r>
          </a:p>
          <a:p>
            <a:r>
              <a:rPr lang="tr-TR" sz="4000" dirty="0">
                <a:solidFill>
                  <a:srgbClr val="000000"/>
                </a:solidFill>
                <a:latin typeface="Minion Pro"/>
              </a:rPr>
              <a:t>5.Eğitim</a:t>
            </a:r>
          </a:p>
          <a:p>
            <a:r>
              <a:rPr lang="tr-TR" sz="4000" dirty="0">
                <a:solidFill>
                  <a:srgbClr val="000000"/>
                </a:solidFill>
                <a:latin typeface="Minion Pro"/>
              </a:rPr>
              <a:t>6.Kültürel Gelişme</a:t>
            </a:r>
          </a:p>
          <a:p>
            <a:r>
              <a:rPr lang="tr-TR" sz="4000" dirty="0">
                <a:solidFill>
                  <a:srgbClr val="000000"/>
                </a:solidFill>
                <a:latin typeface="Minion Pro"/>
              </a:rPr>
              <a:t>7.Eğlence</a:t>
            </a:r>
          </a:p>
          <a:p>
            <a:r>
              <a:rPr lang="tr-TR" sz="4000" dirty="0">
                <a:solidFill>
                  <a:srgbClr val="000000"/>
                </a:solidFill>
                <a:latin typeface="Minion Pro"/>
              </a:rPr>
              <a:t>8.Entegrasyon</a:t>
            </a:r>
            <a:endParaRPr lang="fr-FR" sz="4000" dirty="0">
              <a:solidFill>
                <a:srgbClr val="000000"/>
              </a:solidFill>
              <a:latin typeface="Minion Pro"/>
            </a:endParaRPr>
          </a:p>
          <a:p>
            <a:endParaRPr lang="fr-FR" b="0" dirty="0">
              <a:solidFill>
                <a:srgbClr val="000000"/>
              </a:solidFill>
              <a:latin typeface="Minion Pro"/>
            </a:endParaRPr>
          </a:p>
          <a:p>
            <a:pPr marL="457200" indent="-457200">
              <a:buAutoNum type="arabicPeriod"/>
            </a:pPr>
            <a:endParaRPr lang="tr-TR" b="0" dirty="0"/>
          </a:p>
        </p:txBody>
      </p:sp>
    </p:spTree>
    <p:extLst>
      <p:ext uri="{BB962C8B-B14F-4D97-AF65-F5344CB8AC3E}">
        <p14:creationId xmlns:p14="http://schemas.microsoft.com/office/powerpoint/2010/main" val="3638098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B8FE465E-B493-4F2D-A21A-BB7243E21FC3}"/>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pic>
        <p:nvPicPr>
          <p:cNvPr id="3" name="Resim 2">
            <a:extLst>
              <a:ext uri="{FF2B5EF4-FFF2-40B4-BE49-F238E27FC236}">
                <a16:creationId xmlns:a16="http://schemas.microsoft.com/office/drawing/2014/main" id="{9C563548-147B-48C8-A6A5-E490A99468C1}"/>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719901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38009E1-6DF3-49DB-91AF-76D4DDFCB298}"/>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sp>
        <p:nvSpPr>
          <p:cNvPr id="3" name="Dikdörtgen 2">
            <a:extLst>
              <a:ext uri="{FF2B5EF4-FFF2-40B4-BE49-F238E27FC236}">
                <a16:creationId xmlns:a16="http://schemas.microsoft.com/office/drawing/2014/main" id="{CE93D897-B35B-4D3D-BD7B-97B1518AE4DC}"/>
              </a:ext>
            </a:extLst>
          </p:cNvPr>
          <p:cNvSpPr/>
          <p:nvPr/>
        </p:nvSpPr>
        <p:spPr>
          <a:xfrm>
            <a:off x="539552" y="764703"/>
            <a:ext cx="8280920" cy="55092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endParaRPr lang="fr-FR" sz="2000" b="0" dirty="0">
              <a:solidFill>
                <a:srgbClr val="000000"/>
              </a:solidFill>
              <a:latin typeface="Calibri" panose="020F0502020204030204" pitchFamily="34" charset="0"/>
            </a:endParaRPr>
          </a:p>
          <a:p>
            <a:pPr algn="just"/>
            <a:r>
              <a:rPr lang="tr-TR" sz="4400" dirty="0">
                <a:solidFill>
                  <a:srgbClr val="000000"/>
                </a:solidFill>
                <a:latin typeface="Minion Pro"/>
              </a:rPr>
              <a:t>İLETİŞİM ENGELLERİ</a:t>
            </a:r>
          </a:p>
          <a:p>
            <a:pPr algn="just"/>
            <a:r>
              <a:rPr lang="fr-FR" b="0" dirty="0">
                <a:solidFill>
                  <a:srgbClr val="000000"/>
                </a:solidFill>
                <a:latin typeface="Minion Pro"/>
              </a:rPr>
              <a:t>Hi</a:t>
            </a:r>
            <a:r>
              <a:rPr lang="tr-TR" b="0" dirty="0">
                <a:solidFill>
                  <a:srgbClr val="000000"/>
                </a:solidFill>
                <a:latin typeface="Minion Pro"/>
              </a:rPr>
              <a:t>ç</a:t>
            </a:r>
            <a:r>
              <a:rPr lang="fr-FR" b="0" dirty="0">
                <a:solidFill>
                  <a:srgbClr val="000000"/>
                </a:solidFill>
                <a:latin typeface="Minion Pro"/>
              </a:rPr>
              <a:t> kimse kusursuz bir iletişimden bahsedemez. Her şey ve her yerde olduğu gibi engel/ler her zaman mevcuttur. İki farklı kişilikte insanın her açıdan birbirine benzemesi, uyum göstermesi beklenemez. Her biri eğitim düzeyi, cinsiyet, </a:t>
            </a:r>
            <a:r>
              <a:rPr lang="fr-FR" b="0" dirty="0" err="1">
                <a:solidFill>
                  <a:srgbClr val="000000"/>
                </a:solidFill>
                <a:latin typeface="Minion Pro"/>
              </a:rPr>
              <a:t>sosyo-ekonomik</a:t>
            </a:r>
            <a:r>
              <a:rPr lang="fr-FR" b="0" dirty="0">
                <a:solidFill>
                  <a:srgbClr val="000000"/>
                </a:solidFill>
                <a:latin typeface="Minion Pro"/>
              </a:rPr>
              <a:t> </a:t>
            </a:r>
            <a:r>
              <a:rPr lang="fr-FR" b="0" dirty="0" err="1">
                <a:solidFill>
                  <a:srgbClr val="000000"/>
                </a:solidFill>
                <a:latin typeface="Minion Pro"/>
              </a:rPr>
              <a:t>yapı</a:t>
            </a:r>
            <a:r>
              <a:rPr lang="fr-FR" b="0" dirty="0">
                <a:solidFill>
                  <a:srgbClr val="000000"/>
                </a:solidFill>
                <a:latin typeface="Minion Pro"/>
              </a:rPr>
              <a:t> ve statü açısından farklılıklar gösterebilir. </a:t>
            </a:r>
            <a:endParaRPr lang="tr-TR" b="0" dirty="0">
              <a:solidFill>
                <a:srgbClr val="000000"/>
              </a:solidFill>
              <a:latin typeface="Minion Pro"/>
            </a:endParaRPr>
          </a:p>
          <a:p>
            <a:pPr algn="just"/>
            <a:endParaRPr lang="tr-TR" b="0" dirty="0">
              <a:solidFill>
                <a:srgbClr val="000000"/>
              </a:solidFill>
              <a:latin typeface="Minion Pro"/>
            </a:endParaRPr>
          </a:p>
          <a:p>
            <a:pPr algn="just"/>
            <a:r>
              <a:rPr lang="fr-FR" b="0" dirty="0">
                <a:solidFill>
                  <a:srgbClr val="000000"/>
                </a:solidFill>
                <a:latin typeface="Minion Pro"/>
              </a:rPr>
              <a:t>Bu farklılıklar neticesinde, iletişim sürecinin iki temel unsuru olan gönderici ve alıcı, </a:t>
            </a:r>
            <a:r>
              <a:rPr lang="fr-FR" b="0" dirty="0" err="1">
                <a:solidFill>
                  <a:srgbClr val="000000"/>
                </a:solidFill>
                <a:latin typeface="Minion Pro"/>
              </a:rPr>
              <a:t>aynı</a:t>
            </a:r>
            <a:r>
              <a:rPr lang="fr-FR" b="0" dirty="0">
                <a:solidFill>
                  <a:srgbClr val="000000"/>
                </a:solidFill>
                <a:latin typeface="Minion Pro"/>
              </a:rPr>
              <a:t> zamanda etkin bir iletişimi önleyici rol de oynayabilirler. Kişisel amaçlar, hisler, duygular, değer </a:t>
            </a:r>
            <a:r>
              <a:rPr lang="fr-FR" b="0" dirty="0" err="1">
                <a:solidFill>
                  <a:srgbClr val="000000"/>
                </a:solidFill>
                <a:latin typeface="Minion Pro"/>
              </a:rPr>
              <a:t>yargıları</a:t>
            </a:r>
            <a:r>
              <a:rPr lang="fr-FR" b="0" dirty="0">
                <a:solidFill>
                  <a:srgbClr val="000000"/>
                </a:solidFill>
                <a:latin typeface="Minion Pro"/>
              </a:rPr>
              <a:t> ve alışkanlıklar mesajı oluşturan sembolleri formüle etmeyi etkilediği gibi belirli kişilerden gelen mesajlara karşı olumsuz ve kayıtsız bir tutum takınmaya da sebep olabilmektedir</a:t>
            </a:r>
            <a:endParaRPr lang="fr-FR" dirty="0"/>
          </a:p>
        </p:txBody>
      </p:sp>
    </p:spTree>
    <p:extLst>
      <p:ext uri="{BB962C8B-B14F-4D97-AF65-F5344CB8AC3E}">
        <p14:creationId xmlns:p14="http://schemas.microsoft.com/office/powerpoint/2010/main" val="2249398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62504178-A3C9-4244-8084-9FC325DDD715}"/>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pic>
        <p:nvPicPr>
          <p:cNvPr id="3" name="Resim 2">
            <a:extLst>
              <a:ext uri="{FF2B5EF4-FFF2-40B4-BE49-F238E27FC236}">
                <a16:creationId xmlns:a16="http://schemas.microsoft.com/office/drawing/2014/main" id="{47D2903C-968B-4FE8-ACD4-B7DCF4E18FD7}"/>
              </a:ext>
            </a:extLst>
          </p:cNvPr>
          <p:cNvPicPr>
            <a:picLocks noChangeAspect="1"/>
          </p:cNvPicPr>
          <p:nvPr/>
        </p:nvPicPr>
        <p:blipFill>
          <a:blip r:embed="rId2"/>
          <a:stretch>
            <a:fillRect/>
          </a:stretch>
        </p:blipFill>
        <p:spPr>
          <a:xfrm>
            <a:off x="1691680" y="764704"/>
            <a:ext cx="6264696" cy="4824536"/>
          </a:xfrm>
          <a:prstGeom prst="rect">
            <a:avLst/>
          </a:prstGeom>
        </p:spPr>
      </p:pic>
    </p:spTree>
    <p:extLst>
      <p:ext uri="{BB962C8B-B14F-4D97-AF65-F5344CB8AC3E}">
        <p14:creationId xmlns:p14="http://schemas.microsoft.com/office/powerpoint/2010/main" val="350335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5A5F5CC0-9E5B-4F1D-97DF-67BB0B96E002}"/>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sp>
        <p:nvSpPr>
          <p:cNvPr id="3" name="Dikdörtgen 2">
            <a:extLst>
              <a:ext uri="{FF2B5EF4-FFF2-40B4-BE49-F238E27FC236}">
                <a16:creationId xmlns:a16="http://schemas.microsoft.com/office/drawing/2014/main" id="{8D44B610-E153-4985-AEB2-2A52B184A280}"/>
              </a:ext>
            </a:extLst>
          </p:cNvPr>
          <p:cNvSpPr/>
          <p:nvPr/>
        </p:nvSpPr>
        <p:spPr>
          <a:xfrm>
            <a:off x="323528" y="476672"/>
            <a:ext cx="8568952" cy="6555641"/>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fr-FR" sz="3600" dirty="0">
                <a:solidFill>
                  <a:srgbClr val="000000"/>
                </a:solidFill>
                <a:latin typeface="Minion Pro"/>
              </a:rPr>
              <a:t>İletişimi hasara uğratan dört tip engelden bahsedebiliriz. Bunlar: </a:t>
            </a:r>
          </a:p>
          <a:p>
            <a:pPr marL="742950" indent="-742950" algn="just">
              <a:buAutoNum type="arabicPeriod"/>
            </a:pPr>
            <a:r>
              <a:rPr lang="fr-FR" sz="3600" dirty="0">
                <a:solidFill>
                  <a:srgbClr val="000000"/>
                </a:solidFill>
                <a:latin typeface="Minion Pro"/>
              </a:rPr>
              <a:t>Teknik engeller: </a:t>
            </a:r>
            <a:endParaRPr lang="tr-TR" sz="3600" dirty="0">
              <a:solidFill>
                <a:srgbClr val="000000"/>
              </a:solidFill>
              <a:latin typeface="Minion Pro"/>
            </a:endParaRPr>
          </a:p>
          <a:p>
            <a:pPr marL="342900" indent="-342900" algn="just">
              <a:buFont typeface="Wingdings" panose="05000000000000000000" pitchFamily="2" charset="2"/>
              <a:buChar char="§"/>
            </a:pPr>
            <a:r>
              <a:rPr lang="fr-FR" dirty="0"/>
              <a:t>Birincisi mesajın gönderileceği </a:t>
            </a:r>
            <a:r>
              <a:rPr lang="fr-FR" dirty="0" err="1"/>
              <a:t>zamanı</a:t>
            </a:r>
            <a:r>
              <a:rPr lang="fr-FR" dirty="0"/>
              <a:t> iyi belirlemedir. Mesaj zamanından </a:t>
            </a:r>
            <a:r>
              <a:rPr lang="fr-FR" dirty="0" err="1"/>
              <a:t>önce</a:t>
            </a:r>
            <a:r>
              <a:rPr lang="fr-FR" dirty="0"/>
              <a:t> veya geçikmiş olarak gönderilirse etkisi önemli oranda kaybolur.</a:t>
            </a:r>
            <a:endParaRPr lang="tr-TR" dirty="0"/>
          </a:p>
          <a:p>
            <a:pPr marL="342900" indent="-342900" algn="just">
              <a:buFont typeface="Wingdings" panose="05000000000000000000" pitchFamily="2" charset="2"/>
              <a:buChar char="§"/>
            </a:pPr>
            <a:r>
              <a:rPr lang="fr-FR" dirty="0">
                <a:solidFill>
                  <a:srgbClr val="000000"/>
                </a:solidFill>
                <a:latin typeface="Minion Pro"/>
              </a:rPr>
              <a:t>aşırı bilgi yüklemedir. </a:t>
            </a:r>
            <a:endParaRPr lang="tr-TR" dirty="0">
              <a:solidFill>
                <a:srgbClr val="000000"/>
              </a:solidFill>
              <a:latin typeface="Minion Pro"/>
            </a:endParaRPr>
          </a:p>
          <a:p>
            <a:pPr marL="342900" indent="-342900" algn="just">
              <a:buFont typeface="Wingdings" panose="05000000000000000000" pitchFamily="2" charset="2"/>
              <a:buChar char="§"/>
            </a:pPr>
            <a:r>
              <a:rPr lang="fr-FR" dirty="0">
                <a:solidFill>
                  <a:srgbClr val="000000"/>
                </a:solidFill>
                <a:latin typeface="Minion Pro"/>
              </a:rPr>
              <a:t>Gürültü kalabalık nedeniyle ortaya çıkan mekanik gürültü olabileceği gibi, dinleyicinin kafasının başka şeylerle meşgul olması gibi </a:t>
            </a:r>
            <a:r>
              <a:rPr lang="fr-FR" dirty="0" err="1">
                <a:solidFill>
                  <a:srgbClr val="000000"/>
                </a:solidFill>
                <a:latin typeface="Minion Pro"/>
              </a:rPr>
              <a:t>psikolojik</a:t>
            </a:r>
            <a:r>
              <a:rPr lang="fr-FR" dirty="0">
                <a:solidFill>
                  <a:srgbClr val="000000"/>
                </a:solidFill>
                <a:latin typeface="Minion Pro"/>
              </a:rPr>
              <a:t> de olabilir</a:t>
            </a:r>
            <a:r>
              <a:rPr lang="tr-TR" dirty="0">
                <a:solidFill>
                  <a:srgbClr val="000000"/>
                </a:solidFill>
                <a:latin typeface="Minion Pro"/>
              </a:rPr>
              <a:t>. </a:t>
            </a:r>
            <a:r>
              <a:rPr lang="fr-FR" dirty="0">
                <a:solidFill>
                  <a:srgbClr val="000000"/>
                </a:solidFill>
                <a:latin typeface="Minion Pro"/>
              </a:rPr>
              <a:t>Bunların dışında fiziksel çevreden kaynaklanan engeller de söz konusu edilebilir. Ortamın aşırı sıcak ya da soğuk olması, havadaki nemin yüksek olması, kötü ışık düzeni iletişimi engelleyen fiziksel etkenlerdendir. </a:t>
            </a:r>
            <a:endParaRPr lang="tr-TR" dirty="0"/>
          </a:p>
          <a:p>
            <a:pPr algn="just"/>
            <a:r>
              <a:rPr lang="fr-FR" dirty="0"/>
              <a:t> </a:t>
            </a:r>
            <a:endParaRPr lang="fr-FR" sz="3600" dirty="0"/>
          </a:p>
        </p:txBody>
      </p:sp>
      <p:sp>
        <p:nvSpPr>
          <p:cNvPr id="4" name="İkizkenar Üçgen 3">
            <a:extLst>
              <a:ext uri="{FF2B5EF4-FFF2-40B4-BE49-F238E27FC236}">
                <a16:creationId xmlns:a16="http://schemas.microsoft.com/office/drawing/2014/main" id="{B39559CC-C0E4-4F2C-8D14-D7C607F4AC33}"/>
              </a:ext>
            </a:extLst>
          </p:cNvPr>
          <p:cNvSpPr/>
          <p:nvPr/>
        </p:nvSpPr>
        <p:spPr bwMode="auto">
          <a:xfrm>
            <a:off x="1141905" y="1799105"/>
            <a:ext cx="45719" cy="45719"/>
          </a:xfrm>
          <a:prstGeom prst="triangle">
            <a:avLst/>
          </a:pr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fr-FR" sz="2400" b="1"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902298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0B5F1538-8ECC-43AD-9AD0-19A8FEFD2B53}"/>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pic>
        <p:nvPicPr>
          <p:cNvPr id="3" name="Resim 2">
            <a:extLst>
              <a:ext uri="{FF2B5EF4-FFF2-40B4-BE49-F238E27FC236}">
                <a16:creationId xmlns:a16="http://schemas.microsoft.com/office/drawing/2014/main" id="{EAD31FF9-AF81-457F-B1B2-BDF85157F086}"/>
              </a:ext>
            </a:extLst>
          </p:cNvPr>
          <p:cNvPicPr>
            <a:picLocks noChangeAspect="1"/>
          </p:cNvPicPr>
          <p:nvPr/>
        </p:nvPicPr>
        <p:blipFill>
          <a:blip r:embed="rId2"/>
          <a:stretch>
            <a:fillRect/>
          </a:stretch>
        </p:blipFill>
        <p:spPr>
          <a:xfrm>
            <a:off x="2267744" y="2214562"/>
            <a:ext cx="4680520" cy="2428875"/>
          </a:xfrm>
          <a:prstGeom prst="rect">
            <a:avLst/>
          </a:prstGeom>
        </p:spPr>
      </p:pic>
    </p:spTree>
    <p:extLst>
      <p:ext uri="{BB962C8B-B14F-4D97-AF65-F5344CB8AC3E}">
        <p14:creationId xmlns:p14="http://schemas.microsoft.com/office/powerpoint/2010/main" val="161484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17A8ADF8-B182-4940-8DED-D5921B243BD0}"/>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sp>
        <p:nvSpPr>
          <p:cNvPr id="3" name="Dikdörtgen 2">
            <a:extLst>
              <a:ext uri="{FF2B5EF4-FFF2-40B4-BE49-F238E27FC236}">
                <a16:creationId xmlns:a16="http://schemas.microsoft.com/office/drawing/2014/main" id="{C09ED623-5033-4A8F-9DE5-A10254B64B7B}"/>
              </a:ext>
            </a:extLst>
          </p:cNvPr>
          <p:cNvSpPr/>
          <p:nvPr/>
        </p:nvSpPr>
        <p:spPr>
          <a:xfrm>
            <a:off x="683568" y="836712"/>
            <a:ext cx="8064896" cy="5632311"/>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tr-TR" dirty="0">
                <a:solidFill>
                  <a:srgbClr val="C00000"/>
                </a:solidFill>
                <a:latin typeface="Minion Pro"/>
              </a:rPr>
              <a:t>2.</a:t>
            </a:r>
            <a:r>
              <a:rPr lang="fr-FR" dirty="0">
                <a:solidFill>
                  <a:srgbClr val="C00000"/>
                </a:solidFill>
                <a:latin typeface="Minion Pro"/>
              </a:rPr>
              <a:t>Dil engelleri:</a:t>
            </a:r>
            <a:r>
              <a:rPr lang="fr-FR" b="0" dirty="0">
                <a:solidFill>
                  <a:srgbClr val="000000"/>
                </a:solidFill>
                <a:latin typeface="Minion Pro"/>
              </a:rPr>
              <a:t>söz dizimine sahip</a:t>
            </a:r>
            <a:r>
              <a:rPr lang="tr-TR" b="0" dirty="0">
                <a:solidFill>
                  <a:srgbClr val="000000"/>
                </a:solidFill>
                <a:latin typeface="Minion Pro"/>
              </a:rPr>
              <a:t> </a:t>
            </a:r>
            <a:r>
              <a:rPr lang="fr-FR" b="0" dirty="0">
                <a:solidFill>
                  <a:srgbClr val="000000"/>
                </a:solidFill>
                <a:latin typeface="Minion Pro"/>
              </a:rPr>
              <a:t>olduğu ve iletişimde kullanılan bir</a:t>
            </a:r>
            <a:r>
              <a:rPr lang="tr-TR" b="0" dirty="0">
                <a:solidFill>
                  <a:srgbClr val="000000"/>
                </a:solidFill>
                <a:latin typeface="Minion Pro"/>
              </a:rPr>
              <a:t> </a:t>
            </a:r>
            <a:r>
              <a:rPr lang="fr-FR" b="0" dirty="0">
                <a:solidFill>
                  <a:srgbClr val="000000"/>
                </a:solidFill>
                <a:latin typeface="Minion Pro"/>
              </a:rPr>
              <a:t>çok sözcüğün farklı insanlar için farklı anlamlar taşımasıdır.</a:t>
            </a:r>
            <a:endParaRPr lang="tr-TR" b="0" dirty="0">
              <a:solidFill>
                <a:srgbClr val="000000"/>
              </a:solidFill>
              <a:latin typeface="Minion Pro"/>
            </a:endParaRPr>
          </a:p>
          <a:p>
            <a:r>
              <a:rPr lang="tr-TR" b="0" dirty="0">
                <a:solidFill>
                  <a:srgbClr val="000000"/>
                </a:solidFill>
                <a:latin typeface="Minion Pro"/>
              </a:rPr>
              <a:t>Jargon kullanılması (doktorlar) ve her meslek grubunda (polisler ve askerler)</a:t>
            </a:r>
          </a:p>
          <a:p>
            <a:r>
              <a:rPr lang="tr-TR" b="0" dirty="0">
                <a:solidFill>
                  <a:srgbClr val="000000"/>
                </a:solidFill>
                <a:latin typeface="Minion Pro"/>
              </a:rPr>
              <a:t>Yönetici ve çalışanların birbirini anlamaması..</a:t>
            </a:r>
            <a:r>
              <a:rPr lang="tr-TR" b="0" dirty="0" err="1">
                <a:solidFill>
                  <a:srgbClr val="000000"/>
                </a:solidFill>
                <a:latin typeface="Minion Pro"/>
              </a:rPr>
              <a:t>Tu.ti</a:t>
            </a:r>
            <a:r>
              <a:rPr lang="tr-TR" b="0" dirty="0">
                <a:solidFill>
                  <a:srgbClr val="000000"/>
                </a:solidFill>
                <a:latin typeface="Minion Pro"/>
              </a:rPr>
              <a:t>. </a:t>
            </a:r>
            <a:r>
              <a:rPr lang="tr-TR" b="0" dirty="0" err="1">
                <a:solidFill>
                  <a:srgbClr val="000000"/>
                </a:solidFill>
                <a:latin typeface="Minion Pro"/>
              </a:rPr>
              <a:t>Tututu</a:t>
            </a:r>
            <a:r>
              <a:rPr lang="tr-TR" b="0" dirty="0">
                <a:solidFill>
                  <a:srgbClr val="000000"/>
                </a:solidFill>
                <a:latin typeface="Minion Pro"/>
              </a:rPr>
              <a:t>-</a:t>
            </a:r>
          </a:p>
          <a:p>
            <a:r>
              <a:rPr lang="tr-TR" b="0" dirty="0">
                <a:solidFill>
                  <a:srgbClr val="C00000"/>
                </a:solidFill>
                <a:latin typeface="Minion Pro"/>
              </a:rPr>
              <a:t>3.</a:t>
            </a:r>
            <a:r>
              <a:rPr lang="fr-FR" b="0" dirty="0">
                <a:solidFill>
                  <a:srgbClr val="C00000"/>
                </a:solidFill>
                <a:latin typeface="Minion Pro"/>
              </a:rPr>
              <a:t> </a:t>
            </a:r>
            <a:r>
              <a:rPr lang="fr-FR" dirty="0">
                <a:solidFill>
                  <a:srgbClr val="C00000"/>
                </a:solidFill>
                <a:latin typeface="Minion Pro"/>
              </a:rPr>
              <a:t>Psikolojik ve duygusal engeller</a:t>
            </a:r>
            <a:r>
              <a:rPr lang="fr-FR" dirty="0">
                <a:solidFill>
                  <a:srgbClr val="000000"/>
                </a:solidFill>
                <a:latin typeface="Minion Pro"/>
              </a:rPr>
              <a:t>: Göndericinin psikolojisi ve ifade tarzı iletişim</a:t>
            </a:r>
            <a:r>
              <a:rPr lang="tr-TR" dirty="0">
                <a:solidFill>
                  <a:srgbClr val="000000"/>
                </a:solidFill>
                <a:latin typeface="Minion Pro"/>
              </a:rPr>
              <a:t> </a:t>
            </a:r>
            <a:r>
              <a:rPr lang="fr-FR" dirty="0">
                <a:solidFill>
                  <a:srgbClr val="000000"/>
                </a:solidFill>
                <a:latin typeface="Minion Pro"/>
              </a:rPr>
              <a:t>engeli oluşturabilir. Aynı şekilde alıcının da göndericiye karşı tutumu, samimiyeti,</a:t>
            </a:r>
            <a:r>
              <a:rPr lang="tr-TR" dirty="0">
                <a:solidFill>
                  <a:srgbClr val="000000"/>
                </a:solidFill>
                <a:latin typeface="Minion Pro"/>
              </a:rPr>
              <a:t> </a:t>
            </a:r>
            <a:r>
              <a:rPr lang="fr-FR" dirty="0">
                <a:solidFill>
                  <a:srgbClr val="000000"/>
                </a:solidFill>
                <a:latin typeface="Minion Pro"/>
              </a:rPr>
              <a:t>güveni ve inancı, kişiyi gelen mesajları farklı yorumlamaya itebilir. Kişiler arası</a:t>
            </a:r>
          </a:p>
          <a:p>
            <a:r>
              <a:rPr lang="fr-FR" dirty="0">
                <a:solidFill>
                  <a:srgbClr val="000000"/>
                </a:solidFill>
                <a:latin typeface="Minion Pro"/>
              </a:rPr>
              <a:t>ilişkilerde şiddetli heyecan, sevinç, kıskançlık, üzüntü, endişe gibi ruhsal durumlar</a:t>
            </a:r>
            <a:r>
              <a:rPr lang="tr-TR" dirty="0">
                <a:solidFill>
                  <a:srgbClr val="000000"/>
                </a:solidFill>
                <a:latin typeface="Minion Pro"/>
              </a:rPr>
              <a:t> </a:t>
            </a:r>
            <a:r>
              <a:rPr lang="fr-FR" dirty="0">
                <a:solidFill>
                  <a:srgbClr val="000000"/>
                </a:solidFill>
                <a:latin typeface="Minion Pro"/>
              </a:rPr>
              <a:t>iletişim önündeki diğer engeller arasındadırlar. Kişiler, bir takım ön yargılar sebebiyle sadece duymak istediğini</a:t>
            </a:r>
            <a:r>
              <a:rPr lang="tr-TR" dirty="0">
                <a:solidFill>
                  <a:srgbClr val="000000"/>
                </a:solidFill>
                <a:latin typeface="Minion Pro"/>
              </a:rPr>
              <a:t> </a:t>
            </a:r>
            <a:r>
              <a:rPr lang="fr-FR" dirty="0">
                <a:solidFill>
                  <a:srgbClr val="000000"/>
                </a:solidFill>
                <a:latin typeface="Minion Pro"/>
              </a:rPr>
              <a:t>duymak isterler. Mesajı bir bütün olarak görmek istemezler</a:t>
            </a:r>
            <a:r>
              <a:rPr lang="tr-TR" dirty="0">
                <a:solidFill>
                  <a:srgbClr val="000000"/>
                </a:solidFill>
                <a:latin typeface="Minion Pro"/>
              </a:rPr>
              <a:t>.</a:t>
            </a:r>
          </a:p>
          <a:p>
            <a:r>
              <a:rPr lang="fr-FR" dirty="0">
                <a:solidFill>
                  <a:srgbClr val="000000"/>
                </a:solidFill>
                <a:latin typeface="Minion Pro"/>
              </a:rPr>
              <a:t> </a:t>
            </a:r>
            <a:endParaRPr lang="fr-FR" dirty="0"/>
          </a:p>
        </p:txBody>
      </p:sp>
    </p:spTree>
    <p:extLst>
      <p:ext uri="{BB962C8B-B14F-4D97-AF65-F5344CB8AC3E}">
        <p14:creationId xmlns:p14="http://schemas.microsoft.com/office/powerpoint/2010/main" val="1041376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88EE9C00-6B31-47F3-AE3E-DBC7AAA508AA}"/>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sp>
        <p:nvSpPr>
          <p:cNvPr id="3" name="Dikdörtgen 2">
            <a:extLst>
              <a:ext uri="{FF2B5EF4-FFF2-40B4-BE49-F238E27FC236}">
                <a16:creationId xmlns:a16="http://schemas.microsoft.com/office/drawing/2014/main" id="{4A94C27E-C5AE-4EF8-A204-1DBFFED2C501}"/>
              </a:ext>
            </a:extLst>
          </p:cNvPr>
          <p:cNvSpPr/>
          <p:nvPr/>
        </p:nvSpPr>
        <p:spPr>
          <a:xfrm>
            <a:off x="2771800" y="692696"/>
            <a:ext cx="6120680" cy="4154984"/>
          </a:xfrm>
          <a:prstGeom prst="rect">
            <a:avLst/>
          </a:prstGeom>
        </p:spPr>
        <p:txBody>
          <a:bodyPr wrap="square">
            <a:spAutoFit/>
          </a:bodyPr>
          <a:lstStyle/>
          <a:p>
            <a:r>
              <a:rPr lang="tr-TR" dirty="0"/>
              <a:t>Psikolojik ve duygusal engeller kapsamında </a:t>
            </a:r>
            <a:r>
              <a:rPr lang="fr-FR" dirty="0"/>
              <a:t>karşılaşılan iletişim engelleri</a:t>
            </a:r>
            <a:r>
              <a:rPr lang="tr-TR" dirty="0"/>
              <a:t>:</a:t>
            </a:r>
          </a:p>
          <a:p>
            <a:pPr marL="342900" indent="-342900">
              <a:buFont typeface="Wingdings" panose="05000000000000000000" pitchFamily="2" charset="2"/>
              <a:buChar char="Ø"/>
            </a:pPr>
            <a:r>
              <a:rPr lang="fr-FR" dirty="0">
                <a:solidFill>
                  <a:srgbClr val="00B050"/>
                </a:solidFill>
              </a:rPr>
              <a:t>Dinlememe veya yetersiz dinleme:</a:t>
            </a:r>
            <a:endParaRPr lang="tr-TR" dirty="0">
              <a:solidFill>
                <a:srgbClr val="00B050"/>
              </a:solidFill>
            </a:endParaRPr>
          </a:p>
          <a:p>
            <a:pPr marL="342900" indent="-342900">
              <a:buFont typeface="Wingdings" panose="05000000000000000000" pitchFamily="2" charset="2"/>
              <a:buChar char="Ø"/>
            </a:pPr>
            <a:r>
              <a:rPr lang="fr-FR" dirty="0">
                <a:solidFill>
                  <a:srgbClr val="00B050"/>
                </a:solidFill>
              </a:rPr>
              <a:t>Özgüven eksikliği:</a:t>
            </a:r>
            <a:endParaRPr lang="tr-TR" dirty="0">
              <a:solidFill>
                <a:srgbClr val="00B050"/>
              </a:solidFill>
            </a:endParaRPr>
          </a:p>
          <a:p>
            <a:pPr marL="342900" indent="-342900">
              <a:buFont typeface="Wingdings" panose="05000000000000000000" pitchFamily="2" charset="2"/>
              <a:buChar char="Ø"/>
            </a:pPr>
            <a:r>
              <a:rPr lang="fr-FR" dirty="0">
                <a:solidFill>
                  <a:srgbClr val="00B050"/>
                </a:solidFill>
              </a:rPr>
              <a:t>Korku duyma veya diğerinin küçümsenmesi:</a:t>
            </a:r>
            <a:endParaRPr lang="tr-TR" dirty="0">
              <a:solidFill>
                <a:srgbClr val="00B050"/>
              </a:solidFill>
            </a:endParaRPr>
          </a:p>
          <a:p>
            <a:pPr marL="342900" indent="-342900">
              <a:buFont typeface="Wingdings" panose="05000000000000000000" pitchFamily="2" charset="2"/>
              <a:buChar char="Ø"/>
            </a:pPr>
            <a:r>
              <a:rPr lang="fr-FR" dirty="0">
                <a:solidFill>
                  <a:srgbClr val="00B050"/>
                </a:solidFill>
              </a:rPr>
              <a:t>Diğerinin problemlerinin bilinmemesi</a:t>
            </a:r>
            <a:endParaRPr lang="tr-TR" dirty="0">
              <a:solidFill>
                <a:srgbClr val="00B050"/>
              </a:solidFill>
            </a:endParaRPr>
          </a:p>
          <a:p>
            <a:pPr marL="342900" indent="-342900">
              <a:buFont typeface="Wingdings" panose="05000000000000000000" pitchFamily="2" charset="2"/>
              <a:buChar char="Ø"/>
            </a:pPr>
            <a:r>
              <a:rPr lang="fr-FR" dirty="0">
                <a:solidFill>
                  <a:srgbClr val="00B050"/>
                </a:solidFill>
              </a:rPr>
              <a:t>Algıda seçicilik</a:t>
            </a:r>
            <a:endParaRPr lang="tr-TR" dirty="0">
              <a:solidFill>
                <a:srgbClr val="00B050"/>
              </a:solidFill>
            </a:endParaRPr>
          </a:p>
          <a:p>
            <a:pPr marL="342900" indent="-342900">
              <a:buFont typeface="Wingdings" panose="05000000000000000000" pitchFamily="2" charset="2"/>
              <a:buChar char="Ø"/>
            </a:pPr>
            <a:r>
              <a:rPr lang="fr-FR" dirty="0">
                <a:solidFill>
                  <a:srgbClr val="00B050"/>
                </a:solidFill>
              </a:rPr>
              <a:t>Sessizlik korkusu</a:t>
            </a:r>
            <a:endParaRPr lang="tr-TR" dirty="0">
              <a:solidFill>
                <a:srgbClr val="00B050"/>
              </a:solidFill>
            </a:endParaRPr>
          </a:p>
          <a:p>
            <a:pPr marL="342900" indent="-342900">
              <a:buFont typeface="Wingdings" panose="05000000000000000000" pitchFamily="2" charset="2"/>
              <a:buChar char="Ø"/>
            </a:pPr>
            <a:r>
              <a:rPr lang="fr-FR" dirty="0">
                <a:solidFill>
                  <a:srgbClr val="00B050"/>
                </a:solidFill>
              </a:rPr>
              <a:t>Süzgeçten geçirme:</a:t>
            </a:r>
            <a:endParaRPr lang="tr-TR" dirty="0">
              <a:solidFill>
                <a:srgbClr val="00B050"/>
              </a:solidFill>
            </a:endParaRPr>
          </a:p>
          <a:p>
            <a:pPr marL="342900" indent="-342900">
              <a:buFont typeface="Wingdings" panose="05000000000000000000" pitchFamily="2" charset="2"/>
              <a:buChar char="Ø"/>
            </a:pPr>
            <a:r>
              <a:rPr lang="fr-FR" dirty="0">
                <a:solidFill>
                  <a:srgbClr val="00B050"/>
                </a:solidFill>
              </a:rPr>
              <a:t>Yanlış zamanlama:</a:t>
            </a:r>
          </a:p>
        </p:txBody>
      </p:sp>
    </p:spTree>
    <p:extLst>
      <p:ext uri="{BB962C8B-B14F-4D97-AF65-F5344CB8AC3E}">
        <p14:creationId xmlns:p14="http://schemas.microsoft.com/office/powerpoint/2010/main" val="964853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B07F15BC-062C-46F3-B710-35B052B6F868}"/>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sp>
        <p:nvSpPr>
          <p:cNvPr id="3" name="Dikdörtgen 2">
            <a:extLst>
              <a:ext uri="{FF2B5EF4-FFF2-40B4-BE49-F238E27FC236}">
                <a16:creationId xmlns:a16="http://schemas.microsoft.com/office/drawing/2014/main" id="{8179E4E6-6755-4754-99F8-9951BC8FB037}"/>
              </a:ext>
            </a:extLst>
          </p:cNvPr>
          <p:cNvSpPr/>
          <p:nvPr/>
        </p:nvSpPr>
        <p:spPr>
          <a:xfrm>
            <a:off x="539552" y="692696"/>
            <a:ext cx="8064896" cy="3539430"/>
          </a:xfrm>
          <a:prstGeom prst="rect">
            <a:avLst/>
          </a:prstGeom>
        </p:spPr>
        <p:txBody>
          <a:bodyPr wrap="square">
            <a:spAutoFit/>
          </a:bodyPr>
          <a:lstStyle/>
          <a:p>
            <a:r>
              <a:rPr lang="tr-TR" dirty="0">
                <a:solidFill>
                  <a:srgbClr val="FF0000"/>
                </a:solidFill>
              </a:rPr>
              <a:t>4.</a:t>
            </a:r>
            <a:r>
              <a:rPr lang="fr-FR" dirty="0">
                <a:solidFill>
                  <a:srgbClr val="FF0000"/>
                </a:solidFill>
              </a:rPr>
              <a:t>Kültürel ve sosyolojik engeller</a:t>
            </a:r>
            <a:endParaRPr lang="tr-TR" dirty="0">
              <a:solidFill>
                <a:srgbClr val="FF0000"/>
              </a:solidFill>
            </a:endParaRPr>
          </a:p>
          <a:p>
            <a:r>
              <a:rPr lang="fr-FR" dirty="0"/>
              <a:t>Bu tür engeller düşünme, görüş, kollektif</a:t>
            </a:r>
            <a:r>
              <a:rPr lang="tr-TR" dirty="0"/>
              <a:t> </a:t>
            </a:r>
            <a:r>
              <a:rPr lang="fr-FR" dirty="0"/>
              <a:t>şuur tarzlarını etkiler. Bu engeller şu durumlara göre </a:t>
            </a:r>
            <a:r>
              <a:rPr lang="fr-FR" dirty="0" err="1"/>
              <a:t>farklılık</a:t>
            </a:r>
            <a:r>
              <a:rPr lang="fr-FR" dirty="0"/>
              <a:t> </a:t>
            </a:r>
            <a:r>
              <a:rPr lang="fr-FR" dirty="0" err="1"/>
              <a:t>gösterir</a:t>
            </a:r>
            <a:r>
              <a:rPr lang="fr-FR" dirty="0"/>
              <a:t>:</a:t>
            </a:r>
          </a:p>
          <a:p>
            <a:r>
              <a:rPr lang="fr-FR" dirty="0"/>
              <a:t>• </a:t>
            </a:r>
            <a:r>
              <a:rPr lang="tr-TR" dirty="0"/>
              <a:t>  </a:t>
            </a:r>
            <a:r>
              <a:rPr lang="fr-FR" sz="3200" dirty="0">
                <a:solidFill>
                  <a:srgbClr val="FF0000"/>
                </a:solidFill>
              </a:rPr>
              <a:t>Göndericinin ve alıcının kültürü</a:t>
            </a:r>
            <a:endParaRPr lang="tr-TR" sz="3200" dirty="0">
              <a:solidFill>
                <a:srgbClr val="FF0000"/>
              </a:solidFill>
            </a:endParaRPr>
          </a:p>
          <a:p>
            <a:pPr marL="342900" indent="-342900">
              <a:buFont typeface="Arial" panose="020B0604020202020204" pitchFamily="34" charset="0"/>
              <a:buChar char="•"/>
            </a:pPr>
            <a:r>
              <a:rPr lang="tr-TR" sz="3200" dirty="0">
                <a:solidFill>
                  <a:srgbClr val="FF0000"/>
                </a:solidFill>
              </a:rPr>
              <a:t>Sosyo-ekonomik ortam</a:t>
            </a:r>
          </a:p>
          <a:p>
            <a:pPr marL="342900" indent="-342900">
              <a:buFont typeface="Arial" panose="020B0604020202020204" pitchFamily="34" charset="0"/>
              <a:buChar char="•"/>
            </a:pPr>
            <a:r>
              <a:rPr lang="tr-TR" sz="3200" dirty="0">
                <a:solidFill>
                  <a:srgbClr val="FF0000"/>
                </a:solidFill>
              </a:rPr>
              <a:t>Bilgi seviyesi</a:t>
            </a:r>
          </a:p>
          <a:p>
            <a:pPr marL="342900" indent="-342900">
              <a:buFont typeface="Arial" panose="020B0604020202020204" pitchFamily="34" charset="0"/>
              <a:buChar char="•"/>
            </a:pPr>
            <a:r>
              <a:rPr lang="tr-TR" sz="3200" dirty="0">
                <a:solidFill>
                  <a:srgbClr val="FF0000"/>
                </a:solidFill>
              </a:rPr>
              <a:t>Yaş ve cinsiyet farklılıkları</a:t>
            </a:r>
          </a:p>
          <a:p>
            <a:endParaRPr lang="fr-FR" dirty="0"/>
          </a:p>
        </p:txBody>
      </p:sp>
    </p:spTree>
    <p:extLst>
      <p:ext uri="{BB962C8B-B14F-4D97-AF65-F5344CB8AC3E}">
        <p14:creationId xmlns:p14="http://schemas.microsoft.com/office/powerpoint/2010/main" val="1998221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854715B3-2C4E-464F-9DF7-A7090DB5A195}"/>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pic>
        <p:nvPicPr>
          <p:cNvPr id="3" name="Resim 2">
            <a:extLst>
              <a:ext uri="{FF2B5EF4-FFF2-40B4-BE49-F238E27FC236}">
                <a16:creationId xmlns:a16="http://schemas.microsoft.com/office/drawing/2014/main" id="{003561CA-38F0-4CA2-AA21-20FCC0686AFD}"/>
              </a:ext>
            </a:extLst>
          </p:cNvPr>
          <p:cNvPicPr>
            <a:picLocks noChangeAspect="1"/>
          </p:cNvPicPr>
          <p:nvPr/>
        </p:nvPicPr>
        <p:blipFill>
          <a:blip r:embed="rId2"/>
          <a:stretch>
            <a:fillRect/>
          </a:stretch>
        </p:blipFill>
        <p:spPr>
          <a:xfrm>
            <a:off x="762000" y="1085850"/>
            <a:ext cx="7620000" cy="4686300"/>
          </a:xfrm>
          <a:prstGeom prst="rect">
            <a:avLst/>
          </a:prstGeom>
        </p:spPr>
      </p:pic>
    </p:spTree>
    <p:extLst>
      <p:ext uri="{BB962C8B-B14F-4D97-AF65-F5344CB8AC3E}">
        <p14:creationId xmlns:p14="http://schemas.microsoft.com/office/powerpoint/2010/main" val="18008646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BDDF7C68-AD52-47C2-A499-F9A48F6DD2B2}"/>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pic>
        <p:nvPicPr>
          <p:cNvPr id="3" name="Resim 2">
            <a:extLst>
              <a:ext uri="{FF2B5EF4-FFF2-40B4-BE49-F238E27FC236}">
                <a16:creationId xmlns:a16="http://schemas.microsoft.com/office/drawing/2014/main" id="{56C276C5-BB26-418D-9933-60095A37EC33}"/>
              </a:ext>
            </a:extLst>
          </p:cNvPr>
          <p:cNvPicPr>
            <a:picLocks noChangeAspect="1"/>
          </p:cNvPicPr>
          <p:nvPr/>
        </p:nvPicPr>
        <p:blipFill>
          <a:blip r:embed="rId2"/>
          <a:stretch>
            <a:fillRect/>
          </a:stretch>
        </p:blipFill>
        <p:spPr>
          <a:xfrm>
            <a:off x="1691680" y="836712"/>
            <a:ext cx="6048672" cy="5184576"/>
          </a:xfrm>
          <a:prstGeom prst="rect">
            <a:avLst/>
          </a:prstGeom>
        </p:spPr>
      </p:pic>
    </p:spTree>
    <p:extLst>
      <p:ext uri="{BB962C8B-B14F-4D97-AF65-F5344CB8AC3E}">
        <p14:creationId xmlns:p14="http://schemas.microsoft.com/office/powerpoint/2010/main" val="30864717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CBAA80BF-38E0-439F-A86D-24EF3CCAA4A4}"/>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sp>
        <p:nvSpPr>
          <p:cNvPr id="3" name="Dikdörtgen 2">
            <a:extLst>
              <a:ext uri="{FF2B5EF4-FFF2-40B4-BE49-F238E27FC236}">
                <a16:creationId xmlns:a16="http://schemas.microsoft.com/office/drawing/2014/main" id="{5D128EDD-4AEE-4E6C-894F-68D54013F39D}"/>
              </a:ext>
            </a:extLst>
          </p:cNvPr>
          <p:cNvSpPr/>
          <p:nvPr/>
        </p:nvSpPr>
        <p:spPr>
          <a:xfrm>
            <a:off x="1905000" y="1196752"/>
            <a:ext cx="4953000" cy="2123658"/>
          </a:xfrm>
          <a:prstGeom prst="rect">
            <a:avLst/>
          </a:prstGeom>
        </p:spPr>
        <p:txBody>
          <a:bodyPr wrap="square">
            <a:spAutoFit/>
          </a:bodyPr>
          <a:lstStyle/>
          <a:p>
            <a:r>
              <a:rPr lang="fr-FR" sz="4400" dirty="0"/>
              <a:t>Bir İlişkide Sorun Yaratan İletişim Engelleri</a:t>
            </a:r>
          </a:p>
        </p:txBody>
      </p:sp>
    </p:spTree>
    <p:extLst>
      <p:ext uri="{BB962C8B-B14F-4D97-AF65-F5344CB8AC3E}">
        <p14:creationId xmlns:p14="http://schemas.microsoft.com/office/powerpoint/2010/main" val="479561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47B418A1-80A7-4063-9022-3FF1215E2162}"/>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sp>
        <p:nvSpPr>
          <p:cNvPr id="4" name="Dikdörtgen 3">
            <a:extLst>
              <a:ext uri="{FF2B5EF4-FFF2-40B4-BE49-F238E27FC236}">
                <a16:creationId xmlns:a16="http://schemas.microsoft.com/office/drawing/2014/main" id="{835F835F-04A3-4A0B-8D6C-E95A988827D1}"/>
              </a:ext>
            </a:extLst>
          </p:cNvPr>
          <p:cNvSpPr/>
          <p:nvPr/>
        </p:nvSpPr>
        <p:spPr>
          <a:xfrm>
            <a:off x="395536" y="620688"/>
            <a:ext cx="8064896" cy="3539430"/>
          </a:xfrm>
          <a:prstGeom prst="rect">
            <a:avLst/>
          </a:prstGeom>
        </p:spPr>
        <p:txBody>
          <a:bodyPr wrap="square">
            <a:spAutoFit/>
          </a:bodyPr>
          <a:lstStyle/>
          <a:p>
            <a:r>
              <a:rPr lang="fr-FR" sz="2800" dirty="0">
                <a:solidFill>
                  <a:srgbClr val="00B050"/>
                </a:solidFill>
              </a:rPr>
              <a:t>1. Emir vermek, Yönlendirmek.</a:t>
            </a:r>
          </a:p>
          <a:p>
            <a:r>
              <a:rPr lang="fr-FR" sz="2800" dirty="0"/>
              <a:t>“Benimle böyle konuşma”.</a:t>
            </a:r>
          </a:p>
          <a:p>
            <a:r>
              <a:rPr lang="fr-FR" sz="2800" dirty="0"/>
              <a:t>“Şimdi derhal söylediğimi yap”!</a:t>
            </a:r>
          </a:p>
          <a:p>
            <a:r>
              <a:rPr lang="fr-FR" sz="2800" dirty="0"/>
              <a:t>Bu mesajlar karşıdaki kişide korku ya da direnç göstermeye sebep olabilir.</a:t>
            </a:r>
          </a:p>
          <a:p>
            <a:r>
              <a:rPr lang="fr-FR" sz="2800" dirty="0"/>
              <a:t>Söylenenin tersini yapma, inatlaşma gibi davranışlara yol açar. Çocuğa kendini</a:t>
            </a:r>
          </a:p>
          <a:p>
            <a:r>
              <a:rPr lang="fr-FR" sz="2800" dirty="0"/>
              <a:t>önemsiz hissettirir.</a:t>
            </a:r>
          </a:p>
        </p:txBody>
      </p:sp>
      <p:pic>
        <p:nvPicPr>
          <p:cNvPr id="3" name="Resim 2">
            <a:extLst>
              <a:ext uri="{FF2B5EF4-FFF2-40B4-BE49-F238E27FC236}">
                <a16:creationId xmlns:a16="http://schemas.microsoft.com/office/drawing/2014/main" id="{45075321-A6B6-415E-B251-4D78AE02CABD}"/>
              </a:ext>
            </a:extLst>
          </p:cNvPr>
          <p:cNvPicPr>
            <a:picLocks noChangeAspect="1"/>
          </p:cNvPicPr>
          <p:nvPr/>
        </p:nvPicPr>
        <p:blipFill>
          <a:blip r:embed="rId2"/>
          <a:stretch>
            <a:fillRect/>
          </a:stretch>
        </p:blipFill>
        <p:spPr>
          <a:xfrm>
            <a:off x="3338512" y="3933056"/>
            <a:ext cx="5337944" cy="2482031"/>
          </a:xfrm>
          <a:prstGeom prst="rect">
            <a:avLst/>
          </a:prstGeom>
        </p:spPr>
      </p:pic>
    </p:spTree>
    <p:extLst>
      <p:ext uri="{BB962C8B-B14F-4D97-AF65-F5344CB8AC3E}">
        <p14:creationId xmlns:p14="http://schemas.microsoft.com/office/powerpoint/2010/main" val="41857064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B7747EFF-7E9E-4537-8B37-417ABD795D5A}"/>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sp>
        <p:nvSpPr>
          <p:cNvPr id="3" name="Dikdörtgen 2">
            <a:extLst>
              <a:ext uri="{FF2B5EF4-FFF2-40B4-BE49-F238E27FC236}">
                <a16:creationId xmlns:a16="http://schemas.microsoft.com/office/drawing/2014/main" id="{40B42B22-806A-4FA9-B7CF-E4434445370B}"/>
              </a:ext>
            </a:extLst>
          </p:cNvPr>
          <p:cNvSpPr/>
          <p:nvPr/>
        </p:nvSpPr>
        <p:spPr>
          <a:xfrm>
            <a:off x="395536" y="548680"/>
            <a:ext cx="8208912" cy="54476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fr-FR" sz="3200" dirty="0">
                <a:solidFill>
                  <a:schemeClr val="bg1"/>
                </a:solidFill>
              </a:rPr>
              <a:t>2. </a:t>
            </a:r>
            <a:r>
              <a:rPr lang="fr-FR" sz="3600" dirty="0">
                <a:solidFill>
                  <a:schemeClr val="bg1"/>
                </a:solidFill>
              </a:rPr>
              <a:t>Uyarmak, Gözdağı Vermek.</a:t>
            </a:r>
          </a:p>
          <a:p>
            <a:endParaRPr lang="tr-TR" dirty="0"/>
          </a:p>
          <a:p>
            <a:r>
              <a:rPr lang="fr-FR" dirty="0"/>
              <a:t>“Bir daha yaparsan, seninle konuşmam”.</a:t>
            </a:r>
          </a:p>
          <a:p>
            <a:r>
              <a:rPr lang="fr-FR" dirty="0"/>
              <a:t>“Kimseye zarar gelsin istemiyorsan inadından vazgeçersin”.</a:t>
            </a:r>
          </a:p>
          <a:p>
            <a:r>
              <a:rPr lang="fr-FR" dirty="0"/>
              <a:t>“Karnen kötü olursa, yaz tatilini aklından çıkar”.</a:t>
            </a:r>
          </a:p>
          <a:p>
            <a:r>
              <a:rPr lang="fr-FR" dirty="0"/>
              <a:t>Karşımızdaki kişiye “senden daha güçlüyüm ve sana istediğimi yaptırırım”</a:t>
            </a:r>
          </a:p>
          <a:p>
            <a:r>
              <a:rPr lang="fr-FR" dirty="0"/>
              <a:t>mesajını verir. Bu kişide korku ve boyun eğme yaratabilir. Kendisine değer verilmediğini</a:t>
            </a:r>
          </a:p>
          <a:p>
            <a:r>
              <a:rPr lang="fr-FR" dirty="0"/>
              <a:t>düşündürür. Mesajın muhatabı, söylediklerinizi yapıp yapmayacağınızı</a:t>
            </a:r>
          </a:p>
          <a:p>
            <a:r>
              <a:rPr lang="fr-FR" dirty="0"/>
              <a:t>görmek ve sizi denemek isteyebilir.</a:t>
            </a:r>
          </a:p>
        </p:txBody>
      </p:sp>
    </p:spTree>
    <p:extLst>
      <p:ext uri="{BB962C8B-B14F-4D97-AF65-F5344CB8AC3E}">
        <p14:creationId xmlns:p14="http://schemas.microsoft.com/office/powerpoint/2010/main" val="1214303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7F4C13C-4E7E-4138-BB4A-9C30BE3AA509}"/>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sp>
        <p:nvSpPr>
          <p:cNvPr id="3" name="Dikdörtgen 2">
            <a:extLst>
              <a:ext uri="{FF2B5EF4-FFF2-40B4-BE49-F238E27FC236}">
                <a16:creationId xmlns:a16="http://schemas.microsoft.com/office/drawing/2014/main" id="{60CDBC51-B6F8-48FA-84EA-9BBE206EDD5C}"/>
              </a:ext>
            </a:extLst>
          </p:cNvPr>
          <p:cNvSpPr/>
          <p:nvPr/>
        </p:nvSpPr>
        <p:spPr>
          <a:xfrm>
            <a:off x="611560" y="836712"/>
            <a:ext cx="7776864" cy="4647426"/>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fr-FR" sz="3200" dirty="0">
                <a:solidFill>
                  <a:srgbClr val="330099"/>
                </a:solidFill>
              </a:rPr>
              <a:t>3. Ahlak Dersi Vermek.</a:t>
            </a:r>
          </a:p>
          <a:p>
            <a:endParaRPr lang="tr-TR" dirty="0"/>
          </a:p>
          <a:p>
            <a:r>
              <a:rPr lang="fr-FR" dirty="0"/>
              <a:t>“Yalan söylemek çok kötü bir şeydir”.</a:t>
            </a:r>
          </a:p>
          <a:p>
            <a:r>
              <a:rPr lang="fr-FR" dirty="0"/>
              <a:t>“Büyüklerine karşı daima saygılı olmalısın”.</a:t>
            </a:r>
          </a:p>
          <a:p>
            <a:r>
              <a:rPr lang="fr-FR" dirty="0"/>
              <a:t>“Öyle davranmamalısın”.</a:t>
            </a:r>
            <a:endParaRPr lang="tr-TR" dirty="0"/>
          </a:p>
          <a:p>
            <a:endParaRPr lang="fr-FR" dirty="0"/>
          </a:p>
          <a:p>
            <a:r>
              <a:rPr lang="fr-FR" dirty="0"/>
              <a:t>Bu mesajlar çocuk ve gençlerde zorunluluk ya da suçluluk duyguları yaratır.</a:t>
            </a:r>
          </a:p>
          <a:p>
            <a:r>
              <a:rPr lang="fr-FR" dirty="0"/>
              <a:t>Çocuğun durumunu daha da şiddetle savunmasına yol açar. Onun sorumluluk</a:t>
            </a:r>
          </a:p>
          <a:p>
            <a:r>
              <a:rPr lang="fr-FR" dirty="0"/>
              <a:t>duygusuna güvenilmediği izlenimini verir. Bu tür sözler ters tepki yaratır.</a:t>
            </a:r>
          </a:p>
        </p:txBody>
      </p:sp>
    </p:spTree>
    <p:extLst>
      <p:ext uri="{BB962C8B-B14F-4D97-AF65-F5344CB8AC3E}">
        <p14:creationId xmlns:p14="http://schemas.microsoft.com/office/powerpoint/2010/main" val="11167057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436E9E97-240D-4489-86AE-1401D96CAE65}"/>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pic>
        <p:nvPicPr>
          <p:cNvPr id="3" name="Resim 2">
            <a:extLst>
              <a:ext uri="{FF2B5EF4-FFF2-40B4-BE49-F238E27FC236}">
                <a16:creationId xmlns:a16="http://schemas.microsoft.com/office/drawing/2014/main" id="{E7A9CAD1-E9D9-4C49-A4F7-3BEBE74D6DAF}"/>
              </a:ext>
            </a:extLst>
          </p:cNvPr>
          <p:cNvPicPr>
            <a:picLocks noChangeAspect="1"/>
          </p:cNvPicPr>
          <p:nvPr/>
        </p:nvPicPr>
        <p:blipFill>
          <a:blip r:embed="rId2"/>
          <a:stretch>
            <a:fillRect/>
          </a:stretch>
        </p:blipFill>
        <p:spPr>
          <a:xfrm>
            <a:off x="0" y="30932"/>
            <a:ext cx="9294779" cy="6566420"/>
          </a:xfrm>
          <a:prstGeom prst="rect">
            <a:avLst/>
          </a:prstGeom>
        </p:spPr>
      </p:pic>
    </p:spTree>
    <p:extLst>
      <p:ext uri="{BB962C8B-B14F-4D97-AF65-F5344CB8AC3E}">
        <p14:creationId xmlns:p14="http://schemas.microsoft.com/office/powerpoint/2010/main" val="1372582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745D45ED-F586-4FFA-A8B5-187FE5E056DD}"/>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sp>
        <p:nvSpPr>
          <p:cNvPr id="3" name="Dikdörtgen 2">
            <a:extLst>
              <a:ext uri="{FF2B5EF4-FFF2-40B4-BE49-F238E27FC236}">
                <a16:creationId xmlns:a16="http://schemas.microsoft.com/office/drawing/2014/main" id="{3AC99F20-1FF5-4E51-94EB-72BED736E7DB}"/>
              </a:ext>
            </a:extLst>
          </p:cNvPr>
          <p:cNvSpPr/>
          <p:nvPr/>
        </p:nvSpPr>
        <p:spPr>
          <a:xfrm>
            <a:off x="755576" y="980728"/>
            <a:ext cx="7776864" cy="538609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fr-FR" sz="3200" dirty="0">
                <a:solidFill>
                  <a:srgbClr val="000000"/>
                </a:solidFill>
                <a:highlight>
                  <a:srgbClr val="FFFF00"/>
                </a:highlight>
                <a:latin typeface="Minion Pro"/>
              </a:rPr>
              <a:t>4. Öğüt vermek, Çözüm ve Öneri Getirmek. </a:t>
            </a:r>
            <a:endParaRPr lang="fr-FR" sz="3200" b="0" dirty="0">
              <a:solidFill>
                <a:srgbClr val="000000"/>
              </a:solidFill>
              <a:highlight>
                <a:srgbClr val="FFFF00"/>
              </a:highlight>
              <a:latin typeface="Minion Pro"/>
            </a:endParaRPr>
          </a:p>
          <a:p>
            <a:pPr algn="just"/>
            <a:endParaRPr lang="tr-TR" sz="3200" b="0" dirty="0">
              <a:solidFill>
                <a:srgbClr val="000000"/>
              </a:solidFill>
              <a:highlight>
                <a:srgbClr val="FFFF00"/>
              </a:highlight>
              <a:latin typeface="Minion Pro"/>
            </a:endParaRPr>
          </a:p>
          <a:p>
            <a:pPr algn="just"/>
            <a:r>
              <a:rPr lang="fr-FR" sz="2800" dirty="0">
                <a:solidFill>
                  <a:srgbClr val="000000"/>
                </a:solidFill>
                <a:latin typeface="Minion Pro"/>
              </a:rPr>
              <a:t>“Bu konuda öğretmeninle konuşmanı tavsiye ederim”. </a:t>
            </a:r>
          </a:p>
          <a:p>
            <a:pPr algn="just"/>
            <a:r>
              <a:rPr lang="fr-FR" sz="2800" dirty="0">
                <a:solidFill>
                  <a:srgbClr val="000000"/>
                </a:solidFill>
                <a:latin typeface="Minion Pro"/>
              </a:rPr>
              <a:t>“Önce ödevlerini yap, sonra televizyon izle”. </a:t>
            </a:r>
          </a:p>
          <a:p>
            <a:pPr algn="just"/>
            <a:endParaRPr lang="tr-TR" sz="2800" dirty="0">
              <a:solidFill>
                <a:srgbClr val="000000"/>
              </a:solidFill>
              <a:latin typeface="Minion Pro"/>
            </a:endParaRPr>
          </a:p>
          <a:p>
            <a:pPr algn="just"/>
            <a:r>
              <a:rPr lang="fr-FR" b="0" dirty="0">
                <a:solidFill>
                  <a:srgbClr val="000000"/>
                </a:solidFill>
                <a:latin typeface="Minion Pro"/>
              </a:rPr>
              <a:t>Birisine öğüt vermek, önerilerde bulunmak üstünlük tavrı olarak algılanır. Öneriyi sunan kişinin kendisini anlamadığını düşündürür. Karşı tarafın bağımlı kişilik geliştirmesine sebep olur. Zira kişinin kendi sorununu etraflıca düşünüp çeşitli çözümler üretmesine engel olabilir. Bu yaklaşımlar, kişiye sorunlarını kendi başına çözemeyeceğini düşündüğümüzü hissettirir. </a:t>
            </a:r>
            <a:endParaRPr lang="fr-FR" dirty="0"/>
          </a:p>
        </p:txBody>
      </p:sp>
    </p:spTree>
    <p:extLst>
      <p:ext uri="{BB962C8B-B14F-4D97-AF65-F5344CB8AC3E}">
        <p14:creationId xmlns:p14="http://schemas.microsoft.com/office/powerpoint/2010/main" val="28856822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5F1C98AF-7C47-4622-A14B-7D10A3E7A72B}"/>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sp>
        <p:nvSpPr>
          <p:cNvPr id="3" name="Dikdörtgen 2">
            <a:extLst>
              <a:ext uri="{FF2B5EF4-FFF2-40B4-BE49-F238E27FC236}">
                <a16:creationId xmlns:a16="http://schemas.microsoft.com/office/drawing/2014/main" id="{1646ACAB-B866-4D23-89FC-A948E8FBEE91}"/>
              </a:ext>
            </a:extLst>
          </p:cNvPr>
          <p:cNvSpPr/>
          <p:nvPr/>
        </p:nvSpPr>
        <p:spPr>
          <a:xfrm>
            <a:off x="395536" y="548680"/>
            <a:ext cx="8352928" cy="5078313"/>
          </a:xfrm>
          <a:prstGeom prst="rect">
            <a:avLst/>
          </a:prstGeom>
        </p:spPr>
        <p:txBody>
          <a:bodyPr wrap="square">
            <a:spAutoFit/>
          </a:bodyPr>
          <a:lstStyle/>
          <a:p>
            <a:r>
              <a:rPr lang="fr-FR" dirty="0">
                <a:highlight>
                  <a:srgbClr val="00FF00"/>
                </a:highlight>
              </a:rPr>
              <a:t>5. Öğretmek, Nutuk çekmek, Mantıklı Düşünceler Önermek.</a:t>
            </a:r>
          </a:p>
          <a:p>
            <a:endParaRPr lang="tr-TR" sz="2000" dirty="0">
              <a:highlight>
                <a:srgbClr val="00FF00"/>
              </a:highlight>
            </a:endParaRPr>
          </a:p>
          <a:p>
            <a:r>
              <a:rPr lang="fr-FR" sz="2000" dirty="0">
                <a:highlight>
                  <a:srgbClr val="FFFF00"/>
                </a:highlight>
              </a:rPr>
              <a:t>“Biz çocukken ailemizin yanında gülemezdik bile. Siz ne kadar şanslısınız</a:t>
            </a:r>
          </a:p>
          <a:p>
            <a:r>
              <a:rPr lang="fr-FR" sz="2000" dirty="0">
                <a:highlight>
                  <a:srgbClr val="FFFF00"/>
                </a:highlight>
              </a:rPr>
              <a:t>ama farkında değilsiniz”.</a:t>
            </a:r>
          </a:p>
          <a:p>
            <a:r>
              <a:rPr lang="fr-FR" sz="2000" dirty="0">
                <a:highlight>
                  <a:srgbClr val="FFFF00"/>
                </a:highlight>
              </a:rPr>
              <a:t>“Çocuklar küçükken sorumluluk almayı öğrenirlerse, büyüyünce de sorumluluk</a:t>
            </a:r>
            <a:r>
              <a:rPr lang="tr-TR" sz="2000" dirty="0">
                <a:highlight>
                  <a:srgbClr val="FFFF00"/>
                </a:highlight>
              </a:rPr>
              <a:t> </a:t>
            </a:r>
            <a:r>
              <a:rPr lang="fr-FR" sz="2000" dirty="0">
                <a:highlight>
                  <a:srgbClr val="FFFF00"/>
                </a:highlight>
              </a:rPr>
              <a:t>sahibi yetişkinler olurlar”.</a:t>
            </a:r>
          </a:p>
          <a:p>
            <a:r>
              <a:rPr lang="fr-FR" sz="2000" dirty="0">
                <a:highlight>
                  <a:srgbClr val="FFFF00"/>
                </a:highlight>
              </a:rPr>
              <a:t>“Ben senin yaşındayken iki mislini yapardım”.</a:t>
            </a:r>
          </a:p>
          <a:p>
            <a:endParaRPr lang="tr-TR" sz="2000" dirty="0">
              <a:highlight>
                <a:srgbClr val="FFFF00"/>
              </a:highlight>
            </a:endParaRPr>
          </a:p>
          <a:p>
            <a:r>
              <a:rPr lang="fr-FR" sz="2000" dirty="0">
                <a:highlight>
                  <a:srgbClr val="FFFF00"/>
                </a:highlight>
              </a:rPr>
              <a:t>Herhangi bir sorun yokken, hayatın normal seyri içerisinde yetişkinlerin</a:t>
            </a:r>
          </a:p>
          <a:p>
            <a:r>
              <a:rPr lang="fr-FR" sz="2000" dirty="0">
                <a:highlight>
                  <a:srgbClr val="FFFF00"/>
                </a:highlight>
              </a:rPr>
              <a:t>çevresindeki küçüklere doğruları gösterme ve öğretme eğilimi anlaşılır bir yaklaşımdır.</a:t>
            </a:r>
          </a:p>
          <a:p>
            <a:r>
              <a:rPr lang="fr-FR" sz="2000" dirty="0">
                <a:highlight>
                  <a:srgbClr val="FFFF00"/>
                </a:highlight>
              </a:rPr>
              <a:t>Ancak bir sorun durumunda bu yaklaşımlar genelde bıkkınlık ve nefret</a:t>
            </a:r>
          </a:p>
          <a:p>
            <a:r>
              <a:rPr lang="fr-FR" sz="2000" dirty="0">
                <a:highlight>
                  <a:srgbClr val="FFFF00"/>
                </a:highlight>
              </a:rPr>
              <a:t>uyandırabilir. Bu duygular neticesinde çocuk büyüğünü dinliyormuş gibi yapıp</a:t>
            </a:r>
          </a:p>
          <a:p>
            <a:r>
              <a:rPr lang="fr-FR" sz="2000" dirty="0">
                <a:highlight>
                  <a:srgbClr val="FFFF00"/>
                </a:highlight>
              </a:rPr>
              <a:t>dinlemez. Kendi düşüncelerini önemser ve karşı koyma duygusunu kamçılar.</a:t>
            </a:r>
          </a:p>
        </p:txBody>
      </p:sp>
    </p:spTree>
    <p:extLst>
      <p:ext uri="{BB962C8B-B14F-4D97-AF65-F5344CB8AC3E}">
        <p14:creationId xmlns:p14="http://schemas.microsoft.com/office/powerpoint/2010/main" val="37058636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5B19948F-FD20-48EE-AF8C-B08072FA986D}"/>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sp>
        <p:nvSpPr>
          <p:cNvPr id="3" name="Dikdörtgen 2">
            <a:extLst>
              <a:ext uri="{FF2B5EF4-FFF2-40B4-BE49-F238E27FC236}">
                <a16:creationId xmlns:a16="http://schemas.microsoft.com/office/drawing/2014/main" id="{AE4C9546-11FD-4B47-883A-B77DF34A47B4}"/>
              </a:ext>
            </a:extLst>
          </p:cNvPr>
          <p:cNvSpPr/>
          <p:nvPr/>
        </p:nvSpPr>
        <p:spPr>
          <a:xfrm>
            <a:off x="467544" y="908720"/>
            <a:ext cx="8280920" cy="540060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fr-FR" dirty="0">
                <a:highlight>
                  <a:srgbClr val="FF00FF"/>
                </a:highlight>
              </a:rPr>
              <a:t>6. Yargılamak, Eleştirmek, Suçlamak, Aynı Düşüncede Olmamak.</a:t>
            </a:r>
          </a:p>
          <a:p>
            <a:r>
              <a:rPr lang="fr-FR" dirty="0"/>
              <a:t>“Doğru düşünmüyorsun”.</a:t>
            </a:r>
          </a:p>
          <a:p>
            <a:r>
              <a:rPr lang="fr-FR" dirty="0"/>
              <a:t>“Tamamen senin hatan”.</a:t>
            </a:r>
          </a:p>
          <a:p>
            <a:r>
              <a:rPr lang="fr-FR" dirty="0"/>
              <a:t>“Bu konuda çok yanılıyorsun”.</a:t>
            </a:r>
          </a:p>
          <a:p>
            <a:endParaRPr lang="tr-TR" dirty="0"/>
          </a:p>
          <a:p>
            <a:r>
              <a:rPr lang="fr-FR" dirty="0"/>
              <a:t>Yargı ve eleştiriler çocuklarda benlik kavramını olumsuz şekilde etkiler. Eleştirilen</a:t>
            </a:r>
            <a:r>
              <a:rPr lang="tr-TR" dirty="0"/>
              <a:t> </a:t>
            </a:r>
            <a:r>
              <a:rPr lang="fr-FR" dirty="0"/>
              <a:t>kişi savunmaya geçer ve karşısındakine eleştirilerde bulunur. Kişide öfke ve</a:t>
            </a:r>
          </a:p>
          <a:p>
            <a:r>
              <a:rPr lang="fr-FR" dirty="0"/>
              <a:t>kızgınlık duygusunu provoke eder. Benzer bir zorluk yaşadığında kendisini eleştirmeyecek</a:t>
            </a:r>
            <a:r>
              <a:rPr lang="tr-TR" dirty="0"/>
              <a:t> </a:t>
            </a:r>
            <a:r>
              <a:rPr lang="fr-FR" dirty="0"/>
              <a:t>ve yargılamayacak bir kişi ile sorununu paylaşmayı tercih eder.</a:t>
            </a:r>
          </a:p>
        </p:txBody>
      </p:sp>
    </p:spTree>
    <p:extLst>
      <p:ext uri="{BB962C8B-B14F-4D97-AF65-F5344CB8AC3E}">
        <p14:creationId xmlns:p14="http://schemas.microsoft.com/office/powerpoint/2010/main" val="42232169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B74A38FC-6941-4FD3-88F1-865B7D61B647}"/>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pic>
        <p:nvPicPr>
          <p:cNvPr id="3" name="Resim 2">
            <a:extLst>
              <a:ext uri="{FF2B5EF4-FFF2-40B4-BE49-F238E27FC236}">
                <a16:creationId xmlns:a16="http://schemas.microsoft.com/office/drawing/2014/main" id="{E52BF5C5-B381-4003-BB9D-423882BF9D38}"/>
              </a:ext>
            </a:extLst>
          </p:cNvPr>
          <p:cNvPicPr>
            <a:picLocks noChangeAspect="1"/>
          </p:cNvPicPr>
          <p:nvPr/>
        </p:nvPicPr>
        <p:blipFill>
          <a:blip r:embed="rId2"/>
          <a:stretch>
            <a:fillRect/>
          </a:stretch>
        </p:blipFill>
        <p:spPr>
          <a:xfrm>
            <a:off x="683568" y="836712"/>
            <a:ext cx="7704856" cy="4968552"/>
          </a:xfrm>
          <a:prstGeom prst="rect">
            <a:avLst/>
          </a:prstGeom>
        </p:spPr>
      </p:pic>
    </p:spTree>
    <p:extLst>
      <p:ext uri="{BB962C8B-B14F-4D97-AF65-F5344CB8AC3E}">
        <p14:creationId xmlns:p14="http://schemas.microsoft.com/office/powerpoint/2010/main" val="6038868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56D8866-26D7-4625-A906-D1B8309749A8}"/>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sp>
        <p:nvSpPr>
          <p:cNvPr id="3" name="Dikdörtgen 2">
            <a:extLst>
              <a:ext uri="{FF2B5EF4-FFF2-40B4-BE49-F238E27FC236}">
                <a16:creationId xmlns:a16="http://schemas.microsoft.com/office/drawing/2014/main" id="{22028183-3336-4A05-9A6E-DAD9CE570E04}"/>
              </a:ext>
            </a:extLst>
          </p:cNvPr>
          <p:cNvSpPr/>
          <p:nvPr/>
        </p:nvSpPr>
        <p:spPr>
          <a:xfrm>
            <a:off x="683568" y="797511"/>
            <a:ext cx="7848872" cy="5078313"/>
          </a:xfrm>
          <a:prstGeom prst="rect">
            <a:avLst/>
          </a:prstGeom>
        </p:spPr>
        <p:txBody>
          <a:bodyPr wrap="square">
            <a:spAutoFit/>
          </a:bodyPr>
          <a:lstStyle/>
          <a:p>
            <a:r>
              <a:rPr lang="fr-FR" sz="3200" dirty="0">
                <a:highlight>
                  <a:srgbClr val="00CC99"/>
                </a:highlight>
              </a:rPr>
              <a:t>7. Övmek, Aynı Düşüncede Olmak.</a:t>
            </a:r>
          </a:p>
          <a:p>
            <a:endParaRPr lang="tr-TR" sz="3200" dirty="0"/>
          </a:p>
          <a:p>
            <a:r>
              <a:rPr lang="fr-FR" sz="3200" dirty="0"/>
              <a:t>“Sen çok güzelsin”.</a:t>
            </a:r>
          </a:p>
          <a:p>
            <a:r>
              <a:rPr lang="fr-FR" sz="3200" dirty="0"/>
              <a:t>“Haklı olduğunu düşünüyorum”.</a:t>
            </a:r>
          </a:p>
          <a:p>
            <a:endParaRPr lang="tr-TR" sz="3200" dirty="0"/>
          </a:p>
          <a:p>
            <a:endParaRPr lang="fr-FR" dirty="0"/>
          </a:p>
          <a:p>
            <a:r>
              <a:rPr lang="fr-FR" sz="2800" dirty="0"/>
              <a:t>Olumlu da olsa bir yargılama biçimidir ve kişide alışkanlık yapabilir. Kişiyi</a:t>
            </a:r>
            <a:r>
              <a:rPr lang="tr-TR" sz="2800" dirty="0"/>
              <a:t> </a:t>
            </a:r>
            <a:r>
              <a:rPr lang="fr-FR" sz="2800" dirty="0"/>
              <a:t>sürekli bir övülme beklentisi içine sokabilir. Kişinin kendini algılayışı ile övgü birbirine</a:t>
            </a:r>
            <a:r>
              <a:rPr lang="tr-TR" sz="2800" dirty="0"/>
              <a:t> </a:t>
            </a:r>
            <a:r>
              <a:rPr lang="fr-FR" sz="2800" dirty="0"/>
              <a:t>uygun değilse anlaşılmadığını düşünür.</a:t>
            </a:r>
          </a:p>
        </p:txBody>
      </p:sp>
    </p:spTree>
    <p:extLst>
      <p:ext uri="{BB962C8B-B14F-4D97-AF65-F5344CB8AC3E}">
        <p14:creationId xmlns:p14="http://schemas.microsoft.com/office/powerpoint/2010/main" val="32254240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88ABFF14-04F2-4DDB-824A-0C4A5CC9DBE4}"/>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sp>
        <p:nvSpPr>
          <p:cNvPr id="3" name="Dikdörtgen 2">
            <a:extLst>
              <a:ext uri="{FF2B5EF4-FFF2-40B4-BE49-F238E27FC236}">
                <a16:creationId xmlns:a16="http://schemas.microsoft.com/office/drawing/2014/main" id="{DD05C33D-A32B-4E61-B667-0E9474EB5126}"/>
              </a:ext>
            </a:extLst>
          </p:cNvPr>
          <p:cNvSpPr/>
          <p:nvPr/>
        </p:nvSpPr>
        <p:spPr>
          <a:xfrm>
            <a:off x="755576" y="982177"/>
            <a:ext cx="7704856" cy="4278094"/>
          </a:xfrm>
          <a:prstGeom prst="rect">
            <a:avLst/>
          </a:prstGeom>
        </p:spPr>
        <p:txBody>
          <a:bodyPr wrap="square">
            <a:spAutoFit/>
          </a:bodyPr>
          <a:lstStyle/>
          <a:p>
            <a:r>
              <a:rPr lang="fr-FR" sz="3200" dirty="0">
                <a:solidFill>
                  <a:srgbClr val="330099"/>
                </a:solidFill>
              </a:rPr>
              <a:t>8. Ad Takmak, Alay Etmek.</a:t>
            </a:r>
          </a:p>
          <a:p>
            <a:r>
              <a:rPr lang="fr-FR" sz="3200" dirty="0"/>
              <a:t>“Sen şımarık bir veletsin”.</a:t>
            </a:r>
          </a:p>
          <a:p>
            <a:r>
              <a:rPr lang="fr-FR" sz="3200" dirty="0"/>
              <a:t>“Vahşi hayvan gibisin”.</a:t>
            </a:r>
          </a:p>
          <a:p>
            <a:r>
              <a:rPr lang="fr-FR" sz="3200" dirty="0"/>
              <a:t>“Hey, buraya bak, sivri zekâlı”.</a:t>
            </a:r>
          </a:p>
          <a:p>
            <a:endParaRPr lang="tr-TR" dirty="0"/>
          </a:p>
          <a:p>
            <a:r>
              <a:rPr lang="fr-FR" dirty="0"/>
              <a:t>Birisine bu şekilde hitabetme o kişinin benlik algısını olumsuz etkiler. Kişide</a:t>
            </a:r>
            <a:r>
              <a:rPr lang="tr-TR" dirty="0"/>
              <a:t> </a:t>
            </a:r>
            <a:r>
              <a:rPr lang="fr-FR" dirty="0"/>
              <a:t>hayal kırıklığı yaratır. Bu sözlere muhatap olan kişi kendisini değersiz hisseder,</a:t>
            </a:r>
          </a:p>
          <a:p>
            <a:r>
              <a:rPr lang="fr-FR" dirty="0"/>
              <a:t>sevilmediği kanısına varır. Kişi bu durumda karşılık vermeye kalkışır.</a:t>
            </a:r>
          </a:p>
        </p:txBody>
      </p:sp>
    </p:spTree>
    <p:extLst>
      <p:ext uri="{BB962C8B-B14F-4D97-AF65-F5344CB8AC3E}">
        <p14:creationId xmlns:p14="http://schemas.microsoft.com/office/powerpoint/2010/main" val="25837769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4B73BFFD-5BC6-4192-84D7-6BC7CC2F61A0}"/>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pic>
        <p:nvPicPr>
          <p:cNvPr id="3" name="Resim 2">
            <a:extLst>
              <a:ext uri="{FF2B5EF4-FFF2-40B4-BE49-F238E27FC236}">
                <a16:creationId xmlns:a16="http://schemas.microsoft.com/office/drawing/2014/main" id="{29E6064A-4688-4A68-85EB-19962FA927F9}"/>
              </a:ext>
            </a:extLst>
          </p:cNvPr>
          <p:cNvPicPr>
            <a:picLocks noChangeAspect="1"/>
          </p:cNvPicPr>
          <p:nvPr/>
        </p:nvPicPr>
        <p:blipFill>
          <a:blip r:embed="rId2"/>
          <a:stretch>
            <a:fillRect/>
          </a:stretch>
        </p:blipFill>
        <p:spPr>
          <a:xfrm>
            <a:off x="791580" y="692696"/>
            <a:ext cx="7560840" cy="5153404"/>
          </a:xfrm>
          <a:prstGeom prst="rect">
            <a:avLst/>
          </a:prstGeom>
        </p:spPr>
      </p:pic>
    </p:spTree>
    <p:extLst>
      <p:ext uri="{BB962C8B-B14F-4D97-AF65-F5344CB8AC3E}">
        <p14:creationId xmlns:p14="http://schemas.microsoft.com/office/powerpoint/2010/main" val="31135887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7B0876A9-E589-4C57-8358-FB6949BC7192}"/>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sp>
        <p:nvSpPr>
          <p:cNvPr id="3" name="Dikdörtgen 2">
            <a:extLst>
              <a:ext uri="{FF2B5EF4-FFF2-40B4-BE49-F238E27FC236}">
                <a16:creationId xmlns:a16="http://schemas.microsoft.com/office/drawing/2014/main" id="{DD468781-741B-4BC6-B149-A2B42C548588}"/>
              </a:ext>
            </a:extLst>
          </p:cNvPr>
          <p:cNvSpPr/>
          <p:nvPr/>
        </p:nvSpPr>
        <p:spPr>
          <a:xfrm>
            <a:off x="827584" y="908720"/>
            <a:ext cx="7560840" cy="5201424"/>
          </a:xfrm>
          <a:prstGeom prst="rect">
            <a:avLst/>
          </a:prstGeom>
        </p:spPr>
        <p:txBody>
          <a:bodyPr wrap="square">
            <a:spAutoFit/>
          </a:bodyPr>
          <a:lstStyle/>
          <a:p>
            <a:r>
              <a:rPr lang="fr-FR" sz="2800" dirty="0">
                <a:solidFill>
                  <a:srgbClr val="FF0000"/>
                </a:solidFill>
              </a:rPr>
              <a:t>9. Yorumlamak, Analiz Etmek, Tanı Koymak.</a:t>
            </a:r>
          </a:p>
          <a:p>
            <a:r>
              <a:rPr lang="fr-FR" sz="2800" dirty="0">
                <a:highlight>
                  <a:srgbClr val="00FFFF"/>
                </a:highlight>
              </a:rPr>
              <a:t>“Sen aslında arkadaşını kıskanıyorsun”.</a:t>
            </a:r>
          </a:p>
          <a:p>
            <a:r>
              <a:rPr lang="fr-FR" sz="2800" dirty="0">
                <a:highlight>
                  <a:srgbClr val="00FFFF"/>
                </a:highlight>
              </a:rPr>
              <a:t>“Sen bunu, beni kızdırmak için yapıyorsun”.</a:t>
            </a:r>
          </a:p>
          <a:p>
            <a:r>
              <a:rPr lang="fr-FR" sz="2800" dirty="0">
                <a:highlight>
                  <a:srgbClr val="00FFFF"/>
                </a:highlight>
              </a:rPr>
              <a:t>“Okulda durumun iyi olmadığı için böyle düşünüyorsun”.</a:t>
            </a:r>
          </a:p>
          <a:p>
            <a:endParaRPr lang="tr-TR" dirty="0">
              <a:highlight>
                <a:srgbClr val="00FFFF"/>
              </a:highlight>
            </a:endParaRPr>
          </a:p>
          <a:p>
            <a:r>
              <a:rPr lang="fr-FR" dirty="0">
                <a:highlight>
                  <a:srgbClr val="00FFFF"/>
                </a:highlight>
              </a:rPr>
              <a:t>Bu mesajlar, karşı tarafa “ben tüm davranışların nedenlerini anlıyorum, çünkü</a:t>
            </a:r>
          </a:p>
          <a:p>
            <a:r>
              <a:rPr lang="fr-FR" dirty="0">
                <a:highlight>
                  <a:srgbClr val="00FFFF"/>
                </a:highlight>
              </a:rPr>
              <a:t>güçlüyüm” mesajını verir. Güçlüyüm mesajı karşısında diğer kişi doğal olarak</a:t>
            </a:r>
          </a:p>
          <a:p>
            <a:r>
              <a:rPr lang="fr-FR" dirty="0">
                <a:highlight>
                  <a:srgbClr val="00FFFF"/>
                </a:highlight>
              </a:rPr>
              <a:t>kendisinin yetersiz olduğunu düşünür. Bu yaklaşım iletişim kurma isteğini yok</a:t>
            </a:r>
          </a:p>
          <a:p>
            <a:r>
              <a:rPr lang="fr-FR" dirty="0">
                <a:highlight>
                  <a:srgbClr val="00FFFF"/>
                </a:highlight>
              </a:rPr>
              <a:t>edebilir.</a:t>
            </a:r>
          </a:p>
        </p:txBody>
      </p:sp>
    </p:spTree>
    <p:extLst>
      <p:ext uri="{BB962C8B-B14F-4D97-AF65-F5344CB8AC3E}">
        <p14:creationId xmlns:p14="http://schemas.microsoft.com/office/powerpoint/2010/main" val="20782129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84E91BC3-05E0-4D67-8236-206219688C9C}"/>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sp>
        <p:nvSpPr>
          <p:cNvPr id="3" name="Dikdörtgen 2">
            <a:extLst>
              <a:ext uri="{FF2B5EF4-FFF2-40B4-BE49-F238E27FC236}">
                <a16:creationId xmlns:a16="http://schemas.microsoft.com/office/drawing/2014/main" id="{A57B0DC3-BF2C-4688-9255-6D3111C73DF3}"/>
              </a:ext>
            </a:extLst>
          </p:cNvPr>
          <p:cNvSpPr/>
          <p:nvPr/>
        </p:nvSpPr>
        <p:spPr>
          <a:xfrm>
            <a:off x="755576" y="836712"/>
            <a:ext cx="7776864" cy="4893647"/>
          </a:xfrm>
          <a:prstGeom prst="rect">
            <a:avLst/>
          </a:prstGeom>
        </p:spPr>
        <p:txBody>
          <a:bodyPr wrap="square">
            <a:spAutoFit/>
          </a:bodyPr>
          <a:lstStyle/>
          <a:p>
            <a:r>
              <a:rPr lang="fr-FR" sz="3200" dirty="0">
                <a:solidFill>
                  <a:schemeClr val="accent1">
                    <a:lumMod val="75000"/>
                  </a:schemeClr>
                </a:solidFill>
              </a:rPr>
              <a:t>10. Güven vermek, Desteklemek, Avutmak, Duygularını Paylaşmak.</a:t>
            </a:r>
          </a:p>
          <a:p>
            <a:r>
              <a:rPr lang="fr-FR" sz="3200" dirty="0">
                <a:highlight>
                  <a:srgbClr val="FF0000"/>
                </a:highlight>
              </a:rPr>
              <a:t>“Yarın kendini daha iyi hissedeceksin”.</a:t>
            </a:r>
          </a:p>
          <a:p>
            <a:r>
              <a:rPr lang="fr-FR" sz="3200" dirty="0">
                <a:highlight>
                  <a:srgbClr val="FF0000"/>
                </a:highlight>
              </a:rPr>
              <a:t>“Üzülme, her şey düzelir”.</a:t>
            </a:r>
          </a:p>
          <a:p>
            <a:r>
              <a:rPr lang="fr-FR" sz="3200" dirty="0">
                <a:highlight>
                  <a:srgbClr val="FF0000"/>
                </a:highlight>
              </a:rPr>
              <a:t>“Ben de senin gibi düşünürdüm”.</a:t>
            </a:r>
          </a:p>
          <a:p>
            <a:endParaRPr lang="tr-TR" dirty="0">
              <a:highlight>
                <a:srgbClr val="FF0000"/>
              </a:highlight>
            </a:endParaRPr>
          </a:p>
          <a:p>
            <a:r>
              <a:rPr lang="fr-FR" sz="3200" dirty="0">
                <a:highlight>
                  <a:srgbClr val="FF0000"/>
                </a:highlight>
              </a:rPr>
              <a:t>Başlangıçta sorun anlatan gencin yararına görünür. Ancak, anlaşılmadığı izlenimini</a:t>
            </a:r>
          </a:p>
          <a:p>
            <a:r>
              <a:rPr lang="fr-FR" sz="3200" dirty="0">
                <a:highlight>
                  <a:srgbClr val="FF0000"/>
                </a:highlight>
              </a:rPr>
              <a:t>uyandırabilir. Kızgınlık duygusunu tahrik eder.</a:t>
            </a:r>
          </a:p>
        </p:txBody>
      </p:sp>
    </p:spTree>
    <p:extLst>
      <p:ext uri="{BB962C8B-B14F-4D97-AF65-F5344CB8AC3E}">
        <p14:creationId xmlns:p14="http://schemas.microsoft.com/office/powerpoint/2010/main" val="17959850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03CE8DB1-EBAD-4CD2-A6C5-37081D054277}"/>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sp>
        <p:nvSpPr>
          <p:cNvPr id="3" name="Dikdörtgen 2">
            <a:extLst>
              <a:ext uri="{FF2B5EF4-FFF2-40B4-BE49-F238E27FC236}">
                <a16:creationId xmlns:a16="http://schemas.microsoft.com/office/drawing/2014/main" id="{3BC96614-9878-41AF-9F10-BCC5A2D3FFFE}"/>
              </a:ext>
            </a:extLst>
          </p:cNvPr>
          <p:cNvSpPr/>
          <p:nvPr/>
        </p:nvSpPr>
        <p:spPr>
          <a:xfrm>
            <a:off x="683568" y="764704"/>
            <a:ext cx="7776864" cy="4401205"/>
          </a:xfrm>
          <a:prstGeom prst="rect">
            <a:avLst/>
          </a:prstGeom>
        </p:spPr>
        <p:txBody>
          <a:bodyPr wrap="square">
            <a:spAutoFit/>
          </a:bodyPr>
          <a:lstStyle/>
          <a:p>
            <a:r>
              <a:rPr lang="fr-FR" sz="2800" dirty="0">
                <a:solidFill>
                  <a:srgbClr val="00B050"/>
                </a:solidFill>
              </a:rPr>
              <a:t>11. Soru Sormak, Sınamak, Çapraz Sorgulamak.</a:t>
            </a:r>
          </a:p>
          <a:p>
            <a:r>
              <a:rPr lang="fr-FR" sz="2800" dirty="0">
                <a:solidFill>
                  <a:srgbClr val="FFFF00"/>
                </a:solidFill>
                <a:highlight>
                  <a:srgbClr val="0000FF"/>
                </a:highlight>
              </a:rPr>
              <a:t>“Ne zaman böyle hissetmeye başladın”.</a:t>
            </a:r>
          </a:p>
          <a:p>
            <a:r>
              <a:rPr lang="fr-FR" sz="2800" dirty="0">
                <a:solidFill>
                  <a:srgbClr val="FFFF00"/>
                </a:solidFill>
                <a:highlight>
                  <a:srgbClr val="0000FF"/>
                </a:highlight>
              </a:rPr>
              <a:t>“Neden okuldan nefret ediyorsun”.</a:t>
            </a:r>
          </a:p>
          <a:p>
            <a:r>
              <a:rPr lang="fr-FR" sz="2800" dirty="0">
                <a:solidFill>
                  <a:srgbClr val="FFFF00"/>
                </a:solidFill>
                <a:highlight>
                  <a:srgbClr val="0000FF"/>
                </a:highlight>
              </a:rPr>
              <a:t>“Bu fikri senin aklına kim soktu”.</a:t>
            </a:r>
          </a:p>
          <a:p>
            <a:endParaRPr lang="tr-TR" dirty="0">
              <a:highlight>
                <a:srgbClr val="0000FF"/>
              </a:highlight>
            </a:endParaRPr>
          </a:p>
          <a:p>
            <a:r>
              <a:rPr lang="fr-FR" dirty="0">
                <a:solidFill>
                  <a:srgbClr val="FF0000"/>
                </a:solidFill>
              </a:rPr>
              <a:t>Sorununu dile getiren kişiye yöneltilen sorular, onun anlatım düzenini, sorunu</a:t>
            </a:r>
            <a:r>
              <a:rPr lang="tr-TR" dirty="0">
                <a:solidFill>
                  <a:srgbClr val="FF0000"/>
                </a:solidFill>
              </a:rPr>
              <a:t> </a:t>
            </a:r>
            <a:r>
              <a:rPr lang="fr-FR" dirty="0">
                <a:solidFill>
                  <a:srgbClr val="FF0000"/>
                </a:solidFill>
              </a:rPr>
              <a:t>algılayışını bozar. Kişide sorgulanıyormuş hissi uyandırır. Bu durum kişide</a:t>
            </a:r>
          </a:p>
          <a:p>
            <a:r>
              <a:rPr lang="fr-FR" dirty="0">
                <a:solidFill>
                  <a:srgbClr val="FF0000"/>
                </a:solidFill>
              </a:rPr>
              <a:t>korku ve kaygıya sebep olur, iletişimden vazgeçirir. Sorun anlatan kişiye sorulan</a:t>
            </a:r>
            <a:r>
              <a:rPr lang="tr-TR" dirty="0">
                <a:solidFill>
                  <a:srgbClr val="FF0000"/>
                </a:solidFill>
              </a:rPr>
              <a:t> </a:t>
            </a:r>
            <a:r>
              <a:rPr lang="fr-FR" dirty="0">
                <a:solidFill>
                  <a:srgbClr val="FF0000"/>
                </a:solidFill>
              </a:rPr>
              <a:t>her soru onun konuşmasını sınırlar. Açık iletişimi engeller.</a:t>
            </a:r>
          </a:p>
        </p:txBody>
      </p:sp>
    </p:spTree>
    <p:extLst>
      <p:ext uri="{BB962C8B-B14F-4D97-AF65-F5344CB8AC3E}">
        <p14:creationId xmlns:p14="http://schemas.microsoft.com/office/powerpoint/2010/main" val="8786173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9D75F2D3-4A0E-45E7-8850-55D87EFD6ED1}"/>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sp>
        <p:nvSpPr>
          <p:cNvPr id="3" name="Dikdörtgen 2">
            <a:extLst>
              <a:ext uri="{FF2B5EF4-FFF2-40B4-BE49-F238E27FC236}">
                <a16:creationId xmlns:a16="http://schemas.microsoft.com/office/drawing/2014/main" id="{9E194E4A-5BB4-4F9B-8FAF-276D35FE47F0}"/>
              </a:ext>
            </a:extLst>
          </p:cNvPr>
          <p:cNvSpPr/>
          <p:nvPr/>
        </p:nvSpPr>
        <p:spPr>
          <a:xfrm>
            <a:off x="323528" y="692696"/>
            <a:ext cx="8496944" cy="569386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r>
              <a:rPr lang="fr-FR" sz="2800" dirty="0">
                <a:solidFill>
                  <a:schemeClr val="accent3">
                    <a:lumMod val="75000"/>
                  </a:schemeClr>
                </a:solidFill>
              </a:rPr>
              <a:t>12. Sözünden Dönmek, Oyalamak, Şakacı Davranmak, Konuyu Saptırmak.</a:t>
            </a:r>
          </a:p>
          <a:p>
            <a:r>
              <a:rPr lang="fr-FR" sz="2800" dirty="0"/>
              <a:t>“Unut gitsin”.</a:t>
            </a:r>
          </a:p>
          <a:p>
            <a:r>
              <a:rPr lang="fr-FR" sz="2800" dirty="0"/>
              <a:t>“Bu konuyu yemekte konuşmayalım”.</a:t>
            </a:r>
          </a:p>
          <a:p>
            <a:r>
              <a:rPr lang="fr-FR" sz="2800" dirty="0"/>
              <a:t>“Haydi gel, daha güzel şeylerden konuşalım”.</a:t>
            </a:r>
          </a:p>
          <a:p>
            <a:r>
              <a:rPr lang="fr-FR" sz="2800" dirty="0"/>
              <a:t>Bütün bunları biz de yaşadık”.</a:t>
            </a:r>
          </a:p>
          <a:p>
            <a:endParaRPr lang="tr-TR" dirty="0"/>
          </a:p>
          <a:p>
            <a:r>
              <a:rPr lang="fr-FR" dirty="0"/>
              <a:t>Bu iletiler karşı tarafa, anlattıklarının ve kendisinin önemli olmadığını düşündürür.</a:t>
            </a:r>
          </a:p>
          <a:p>
            <a:r>
              <a:rPr lang="fr-FR" dirty="0"/>
              <a:t>Kendisi ile ilgilenilmediğini, saygı duyulmadığını düşünen kişi, sorunlarını</a:t>
            </a:r>
            <a:r>
              <a:rPr lang="tr-TR" dirty="0"/>
              <a:t> </a:t>
            </a:r>
            <a:r>
              <a:rPr lang="fr-FR" dirty="0"/>
              <a:t>anlatmaktan vazgeçer, erteler ya da kendisini anlayacağına inandığı başka</a:t>
            </a:r>
            <a:r>
              <a:rPr lang="tr-TR" dirty="0"/>
              <a:t> </a:t>
            </a:r>
            <a:r>
              <a:rPr lang="fr-FR" dirty="0"/>
              <a:t>birilerine yönelir.</a:t>
            </a:r>
          </a:p>
        </p:txBody>
      </p:sp>
    </p:spTree>
    <p:extLst>
      <p:ext uri="{BB962C8B-B14F-4D97-AF65-F5344CB8AC3E}">
        <p14:creationId xmlns:p14="http://schemas.microsoft.com/office/powerpoint/2010/main" val="7177550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C344BCD2-052B-40C9-8223-D9F182D7CB43}"/>
              </a:ext>
            </a:extLst>
          </p:cNvPr>
          <p:cNvSpPr>
            <a:spLocks noGrp="1"/>
          </p:cNvSpPr>
          <p:nvPr>
            <p:ph type="dt" sz="quarter" idx="12"/>
          </p:nvPr>
        </p:nvSpPr>
        <p:spPr/>
        <p:txBody>
          <a:bodyPr/>
          <a:lstStyle/>
          <a:p>
            <a:fld id="{BF793B65-E563-4CD2-BDE7-C18EAC449FCC}" type="datetime1">
              <a:rPr lang="tr-TR" smtClean="0"/>
              <a:pPr/>
              <a:t>19.01.2020</a:t>
            </a:fld>
            <a:endParaRPr lang="tr-TR" dirty="0"/>
          </a:p>
        </p:txBody>
      </p:sp>
      <p:sp>
        <p:nvSpPr>
          <p:cNvPr id="3" name="Dikdörtgen 2">
            <a:extLst>
              <a:ext uri="{FF2B5EF4-FFF2-40B4-BE49-F238E27FC236}">
                <a16:creationId xmlns:a16="http://schemas.microsoft.com/office/drawing/2014/main" id="{4162B1CC-1DF4-4DBD-8288-A58F3E956DA1}"/>
              </a:ext>
            </a:extLst>
          </p:cNvPr>
          <p:cNvSpPr/>
          <p:nvPr/>
        </p:nvSpPr>
        <p:spPr>
          <a:xfrm>
            <a:off x="467544" y="548680"/>
            <a:ext cx="8280920" cy="5509200"/>
          </a:xfrm>
          <a:prstGeom prst="rect">
            <a:avLst/>
          </a:prstGeom>
        </p:spPr>
        <p:txBody>
          <a:bodyPr wrap="square">
            <a:spAutoFit/>
          </a:bodyPr>
          <a:lstStyle/>
          <a:p>
            <a:r>
              <a:rPr lang="fr-FR" sz="2800" dirty="0"/>
              <a:t>İletişim Engelleri Nasıl Aşılır?</a:t>
            </a:r>
          </a:p>
          <a:p>
            <a:endParaRPr lang="tr-TR" sz="1800" dirty="0"/>
          </a:p>
          <a:p>
            <a:r>
              <a:rPr lang="fr-FR" sz="1800" dirty="0"/>
              <a:t>Etkili bir iletişim sağlamak için şunlar gereklidir:</a:t>
            </a:r>
          </a:p>
          <a:p>
            <a:r>
              <a:rPr lang="fr-FR" sz="1800" dirty="0"/>
              <a:t>• Mesajı karşıdaki kişiye göre uyarlayarak bir anlaşma zemini bulmak.</a:t>
            </a:r>
          </a:p>
          <a:p>
            <a:r>
              <a:rPr lang="fr-FR" sz="1800" dirty="0"/>
              <a:t>• Mesajı kavratmayı ve almayı bilmek. Günlük iş hayatındaki iletişim sırasında</a:t>
            </a:r>
          </a:p>
          <a:p>
            <a:r>
              <a:rPr lang="fr-FR" sz="1800" dirty="0"/>
              <a:t>mektup veya telefonda basit sözcükler kullanılması önerilir.</a:t>
            </a:r>
          </a:p>
          <a:p>
            <a:r>
              <a:rPr lang="fr-FR" sz="1800" dirty="0"/>
              <a:t>• Bazı niyetleri ve ima yollu mesajları çözme kapasitesine sahip olmak.</a:t>
            </a:r>
          </a:p>
          <a:p>
            <a:r>
              <a:rPr lang="fr-FR" sz="1800" dirty="0"/>
              <a:t>• “Satır aralarını okumayı” bilmek ve mesajın gerçek anlamını iyice kavramak.</a:t>
            </a:r>
          </a:p>
          <a:p>
            <a:r>
              <a:rPr lang="fr-FR" sz="1800" dirty="0"/>
              <a:t>• Sözel kullanımı sözsüz anlatıma uydurmak. Alıcının kendisini rahat hissetmeyeceği</a:t>
            </a:r>
          </a:p>
          <a:p>
            <a:r>
              <a:rPr lang="fr-FR" sz="1800" dirty="0"/>
              <a:t>yanlış davranış ve el ve kol hareketlerinden sakınmak.</a:t>
            </a:r>
          </a:p>
          <a:p>
            <a:r>
              <a:rPr lang="fr-FR" sz="1800" dirty="0"/>
              <a:t>• Ayrıca şu aşağıda sıraladığımız bilgi ve becerilere sahip olmak gerekir:</a:t>
            </a:r>
          </a:p>
          <a:p>
            <a:r>
              <a:rPr lang="fr-FR" sz="1800" dirty="0"/>
              <a:t>• Karşısındakine güven duymak.</a:t>
            </a:r>
          </a:p>
          <a:p>
            <a:r>
              <a:rPr lang="fr-FR" sz="1800" dirty="0"/>
              <a:t>• İletişimi başlatma davranışını göstermek ve dinlemek.</a:t>
            </a:r>
          </a:p>
          <a:p>
            <a:r>
              <a:rPr lang="fr-FR" sz="1800" dirty="0"/>
              <a:t>• Karşıdakini olduğu gibi kabul etmek.</a:t>
            </a:r>
          </a:p>
          <a:p>
            <a:r>
              <a:rPr lang="fr-FR" sz="1800" dirty="0"/>
              <a:t>• Diğerleriyle işbirliği halinde hareket etmeye hazır olmak.</a:t>
            </a:r>
          </a:p>
          <a:p>
            <a:r>
              <a:rPr lang="fr-FR" sz="1800" dirty="0"/>
              <a:t>• Grup içinde çatışmalara son vermek.</a:t>
            </a:r>
          </a:p>
          <a:p>
            <a:r>
              <a:rPr lang="fr-FR" sz="1800" dirty="0"/>
              <a:t>• Ait olduğu grup ile diğer grup arasında uyumu tesis etmek.</a:t>
            </a:r>
          </a:p>
          <a:p>
            <a:r>
              <a:rPr lang="fr-FR" sz="1800" dirty="0"/>
              <a:t>• Tartışabilme ve müzakere edebilmeyi bilmek.</a:t>
            </a:r>
          </a:p>
        </p:txBody>
      </p:sp>
    </p:spTree>
    <p:extLst>
      <p:ext uri="{BB962C8B-B14F-4D97-AF65-F5344CB8AC3E}">
        <p14:creationId xmlns:p14="http://schemas.microsoft.com/office/powerpoint/2010/main" val="2059371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Date Placeholder 5"/>
          <p:cNvSpPr>
            <a:spLocks noGrp="1"/>
          </p:cNvSpPr>
          <p:nvPr>
            <p:ph type="dt" sz="quarter" idx="12"/>
          </p:nvPr>
        </p:nvSpPr>
        <p:spPr/>
        <p:txBody>
          <a:bodyPr/>
          <a:lstStyle/>
          <a:p>
            <a:fld id="{49F988A6-C31D-411E-9378-52B9F4AAA7EA}" type="datetime1">
              <a:rPr lang="tr-TR"/>
              <a:pPr/>
              <a:t>19.01.2020</a:t>
            </a:fld>
            <a:endParaRPr lang="tr-TR" dirty="0"/>
          </a:p>
        </p:txBody>
      </p:sp>
      <p:sp>
        <p:nvSpPr>
          <p:cNvPr id="6146" name="Rectangle 2"/>
          <p:cNvSpPr>
            <a:spLocks noGrp="1" noChangeArrowheads="1"/>
          </p:cNvSpPr>
          <p:nvPr>
            <p:ph type="title"/>
          </p:nvPr>
        </p:nvSpPr>
        <p:spPr>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tr-TR" dirty="0"/>
              <a:t>Gündem/Kapsama Giren Konular</a:t>
            </a:r>
          </a:p>
        </p:txBody>
      </p:sp>
      <p:sp>
        <p:nvSpPr>
          <p:cNvPr id="6147" name="Rectangle 3"/>
          <p:cNvSpPr>
            <a:spLocks noGrp="1" noChangeArrowheads="1"/>
          </p:cNvSpPr>
          <p:nvPr>
            <p:ph type="body" idx="1"/>
          </p:nvPr>
        </p:nvSpPr>
        <p:spPr>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tr-TR" dirty="0"/>
              <a:t>Misyon/Hedefler</a:t>
            </a:r>
          </a:p>
          <a:p>
            <a:r>
              <a:rPr lang="tr-TR" dirty="0"/>
              <a:t>Kim Kimdir</a:t>
            </a:r>
          </a:p>
          <a:p>
            <a:r>
              <a:rPr lang="tr-TR" dirty="0"/>
              <a:t>Sınıf İlkeleri</a:t>
            </a:r>
          </a:p>
          <a:p>
            <a:r>
              <a:rPr lang="tr-TR" dirty="0"/>
              <a:t>Özel Projeler</a:t>
            </a:r>
          </a:p>
          <a:p>
            <a:r>
              <a:rPr lang="tr-TR" dirty="0"/>
              <a:t>Notlandırma</a:t>
            </a:r>
          </a:p>
          <a:p>
            <a:r>
              <a:rPr lang="tr-TR" dirty="0"/>
              <a:t>Aile Konferansları</a:t>
            </a:r>
          </a:p>
          <a:p>
            <a:r>
              <a:rPr lang="tr-TR" dirty="0"/>
              <a:t>Özet</a:t>
            </a:r>
          </a:p>
        </p:txBody>
      </p:sp>
    </p:spTree>
  </p:cSld>
  <p:clrMapOvr>
    <a:masterClrMapping/>
  </p:clrMapOvr>
  <p:transition spd="med">
    <p:cu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arn(outHorizontal)">
                                      <p:cBhvr>
                                        <p:cTn id="7" dur="500"/>
                                        <p:tgtEl>
                                          <p:spTgt spid="6146"/>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6147">
                                            <p:txEl>
                                              <p:pRg st="0" end="0"/>
                                            </p:txEl>
                                          </p:spTgt>
                                        </p:tgtEl>
                                        <p:attrNameLst>
                                          <p:attrName>style.visibility</p:attrName>
                                        </p:attrNameLst>
                                      </p:cBhvr>
                                      <p:to>
                                        <p:strVal val="visible"/>
                                      </p:to>
                                    </p:set>
                                    <p:anim calcmode="lin" valueType="num">
                                      <p:cBhvr additive="base">
                                        <p:cTn id="11" dur="500" fill="hold"/>
                                        <p:tgtEl>
                                          <p:spTgt spid="6147">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6147">
                                            <p:txEl>
                                              <p:pRg st="0" end="0"/>
                                            </p:txEl>
                                          </p:spTgt>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6147">
                                            <p:txEl>
                                              <p:pRg st="1" end="1"/>
                                            </p:txEl>
                                          </p:spTgt>
                                        </p:tgtEl>
                                        <p:attrNameLst>
                                          <p:attrName>style.visibility</p:attrName>
                                        </p:attrNameLst>
                                      </p:cBhvr>
                                      <p:to>
                                        <p:strVal val="visible"/>
                                      </p:to>
                                    </p:set>
                                    <p:anim calcmode="lin" valueType="num">
                                      <p:cBhvr additive="base">
                                        <p:cTn id="16" dur="500" fill="hold"/>
                                        <p:tgtEl>
                                          <p:spTgt spid="6147">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6147">
                                            <p:txEl>
                                              <p:pRg st="1" end="1"/>
                                            </p:txEl>
                                          </p:spTgt>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6147">
                                            <p:txEl>
                                              <p:pRg st="2" end="2"/>
                                            </p:txEl>
                                          </p:spTgt>
                                        </p:tgtEl>
                                        <p:attrNameLst>
                                          <p:attrName>style.visibility</p:attrName>
                                        </p:attrNameLst>
                                      </p:cBhvr>
                                      <p:to>
                                        <p:strVal val="visible"/>
                                      </p:to>
                                    </p:set>
                                    <p:anim calcmode="lin" valueType="num">
                                      <p:cBhvr additive="base">
                                        <p:cTn id="21" dur="500" fill="hold"/>
                                        <p:tgtEl>
                                          <p:spTgt spid="6147">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6147">
                                            <p:txEl>
                                              <p:pRg st="2" end="2"/>
                                            </p:txEl>
                                          </p:spTgt>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6147">
                                            <p:txEl>
                                              <p:pRg st="3" end="3"/>
                                            </p:txEl>
                                          </p:spTgt>
                                        </p:tgtEl>
                                        <p:attrNameLst>
                                          <p:attrName>style.visibility</p:attrName>
                                        </p:attrNameLst>
                                      </p:cBhvr>
                                      <p:to>
                                        <p:strVal val="visible"/>
                                      </p:to>
                                    </p:set>
                                    <p:anim calcmode="lin" valueType="num">
                                      <p:cBhvr additive="base">
                                        <p:cTn id="26" dur="500" fill="hold"/>
                                        <p:tgtEl>
                                          <p:spTgt spid="6147">
                                            <p:txEl>
                                              <p:pRg st="3" end="3"/>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6147">
                                            <p:txEl>
                                              <p:pRg st="3" end="3"/>
                                            </p:txEl>
                                          </p:spTgt>
                                        </p:tgtEl>
                                        <p:attrNameLst>
                                          <p:attrName>ppt_y</p:attrName>
                                        </p:attrNameLst>
                                      </p:cBhvr>
                                      <p:tavLst>
                                        <p:tav tm="0">
                                          <p:val>
                                            <p:strVal val="#ppt_y"/>
                                          </p:val>
                                        </p:tav>
                                        <p:tav tm="100000">
                                          <p:val>
                                            <p:strVal val="#ppt_y"/>
                                          </p:val>
                                        </p:tav>
                                      </p:tavLst>
                                    </p:anim>
                                  </p:childTnLst>
                                </p:cTn>
                              </p:par>
                            </p:childTnLst>
                          </p:cTn>
                        </p:par>
                        <p:par>
                          <p:cTn id="28" fill="hold" nodeType="afterGroup">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6147">
                                            <p:txEl>
                                              <p:pRg st="4" end="4"/>
                                            </p:txEl>
                                          </p:spTgt>
                                        </p:tgtEl>
                                        <p:attrNameLst>
                                          <p:attrName>style.visibility</p:attrName>
                                        </p:attrNameLst>
                                      </p:cBhvr>
                                      <p:to>
                                        <p:strVal val="visible"/>
                                      </p:to>
                                    </p:set>
                                    <p:anim calcmode="lin" valueType="num">
                                      <p:cBhvr additive="base">
                                        <p:cTn id="31" dur="500" fill="hold"/>
                                        <p:tgtEl>
                                          <p:spTgt spid="6147">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6147">
                                            <p:txEl>
                                              <p:pRg st="4" end="4"/>
                                            </p:txEl>
                                          </p:spTgt>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3000"/>
                            </p:stCondLst>
                            <p:childTnLst>
                              <p:par>
                                <p:cTn id="34" presetID="2" presetClass="entr" presetSubtype="2" fill="hold" grpId="0" nodeType="afterEffect">
                                  <p:stCondLst>
                                    <p:cond delay="0"/>
                                  </p:stCondLst>
                                  <p:childTnLst>
                                    <p:set>
                                      <p:cBhvr>
                                        <p:cTn id="35" dur="1" fill="hold">
                                          <p:stCondLst>
                                            <p:cond delay="0"/>
                                          </p:stCondLst>
                                        </p:cTn>
                                        <p:tgtEl>
                                          <p:spTgt spid="6147">
                                            <p:txEl>
                                              <p:pRg st="5" end="5"/>
                                            </p:txEl>
                                          </p:spTgt>
                                        </p:tgtEl>
                                        <p:attrNameLst>
                                          <p:attrName>style.visibility</p:attrName>
                                        </p:attrNameLst>
                                      </p:cBhvr>
                                      <p:to>
                                        <p:strVal val="visible"/>
                                      </p:to>
                                    </p:set>
                                    <p:anim calcmode="lin" valueType="num">
                                      <p:cBhvr additive="base">
                                        <p:cTn id="36" dur="500" fill="hold"/>
                                        <p:tgtEl>
                                          <p:spTgt spid="6147">
                                            <p:txEl>
                                              <p:pRg st="5" end="5"/>
                                            </p:txEl>
                                          </p:spTgt>
                                        </p:tgtEl>
                                        <p:attrNameLst>
                                          <p:attrName>ppt_x</p:attrName>
                                        </p:attrNameLst>
                                      </p:cBhvr>
                                      <p:tavLst>
                                        <p:tav tm="0">
                                          <p:val>
                                            <p:strVal val="1+#ppt_w/2"/>
                                          </p:val>
                                        </p:tav>
                                        <p:tav tm="100000">
                                          <p:val>
                                            <p:strVal val="#ppt_x"/>
                                          </p:val>
                                        </p:tav>
                                      </p:tavLst>
                                    </p:anim>
                                    <p:anim calcmode="lin" valueType="num">
                                      <p:cBhvr additive="base">
                                        <p:cTn id="37" dur="500" fill="hold"/>
                                        <p:tgtEl>
                                          <p:spTgt spid="6147">
                                            <p:txEl>
                                              <p:pRg st="5" end="5"/>
                                            </p:txEl>
                                          </p:spTgt>
                                        </p:tgtEl>
                                        <p:attrNameLst>
                                          <p:attrName>ppt_y</p:attrName>
                                        </p:attrNameLst>
                                      </p:cBhvr>
                                      <p:tavLst>
                                        <p:tav tm="0">
                                          <p:val>
                                            <p:strVal val="#ppt_y"/>
                                          </p:val>
                                        </p:tav>
                                        <p:tav tm="100000">
                                          <p:val>
                                            <p:strVal val="#ppt_y"/>
                                          </p:val>
                                        </p:tav>
                                      </p:tavLst>
                                    </p:anim>
                                  </p:childTnLst>
                                </p:cTn>
                              </p:par>
                            </p:childTnLst>
                          </p:cTn>
                        </p:par>
                        <p:par>
                          <p:cTn id="38" fill="hold" nodeType="afterGroup">
                            <p:stCondLst>
                              <p:cond delay="3500"/>
                            </p:stCondLst>
                            <p:childTnLst>
                              <p:par>
                                <p:cTn id="39" presetID="2" presetClass="entr" presetSubtype="2" fill="hold" grpId="0" nodeType="afterEffect">
                                  <p:stCondLst>
                                    <p:cond delay="0"/>
                                  </p:stCondLst>
                                  <p:childTnLst>
                                    <p:set>
                                      <p:cBhvr>
                                        <p:cTn id="40" dur="1" fill="hold">
                                          <p:stCondLst>
                                            <p:cond delay="0"/>
                                          </p:stCondLst>
                                        </p:cTn>
                                        <p:tgtEl>
                                          <p:spTgt spid="6147">
                                            <p:txEl>
                                              <p:pRg st="6" end="6"/>
                                            </p:txEl>
                                          </p:spTgt>
                                        </p:tgtEl>
                                        <p:attrNameLst>
                                          <p:attrName>style.visibility</p:attrName>
                                        </p:attrNameLst>
                                      </p:cBhvr>
                                      <p:to>
                                        <p:strVal val="visible"/>
                                      </p:to>
                                    </p:set>
                                    <p:anim calcmode="lin" valueType="num">
                                      <p:cBhvr additive="base">
                                        <p:cTn id="41" dur="500" fill="hold"/>
                                        <p:tgtEl>
                                          <p:spTgt spid="6147">
                                            <p:txEl>
                                              <p:pRg st="6" end="6"/>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6147">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utoUpdateAnimBg="0"/>
      <p:bldP spid="6147" grpId="0" build="p" autoUpdateAnimBg="0" advAuto="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Date Placeholder 5"/>
          <p:cNvSpPr>
            <a:spLocks noGrp="1"/>
          </p:cNvSpPr>
          <p:nvPr>
            <p:ph type="dt" sz="quarter" idx="12"/>
          </p:nvPr>
        </p:nvSpPr>
        <p:spPr/>
        <p:txBody>
          <a:bodyPr/>
          <a:lstStyle/>
          <a:p>
            <a:fld id="{D2F778B5-7E0D-4F0A-826B-57843331D261}" type="datetime1">
              <a:rPr lang="tr-TR"/>
              <a:pPr/>
              <a:t>19.01.2020</a:t>
            </a:fld>
            <a:endParaRPr lang="tr-TR" dirty="0"/>
          </a:p>
        </p:txBody>
      </p:sp>
      <p:sp>
        <p:nvSpPr>
          <p:cNvPr id="7170" name="Rectangle 2"/>
          <p:cNvSpPr>
            <a:spLocks noGrp="1" noChangeArrowheads="1"/>
          </p:cNvSpPr>
          <p:nvPr>
            <p:ph type="title"/>
          </p:nvPr>
        </p:nvSpPr>
        <p:spPr>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tr-TR" dirty="0"/>
              <a:t>Misyon/Hedefler</a:t>
            </a:r>
          </a:p>
        </p:txBody>
      </p:sp>
      <p:sp>
        <p:nvSpPr>
          <p:cNvPr id="7171" name="Rectangle 3"/>
          <p:cNvSpPr>
            <a:spLocks noGrp="1" noChangeArrowheads="1"/>
          </p:cNvSpPr>
          <p:nvPr>
            <p:ph type="body" idx="1"/>
          </p:nvPr>
        </p:nvSpPr>
        <p:spPr>
          <a:xfrm>
            <a:off x="2741613" y="1754188"/>
            <a:ext cx="5484812" cy="4186237"/>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tr-TR" dirty="0"/>
              <a:t>Okulun misyonunu açıklayın</a:t>
            </a:r>
          </a:p>
          <a:p>
            <a:r>
              <a:rPr lang="tr-TR" dirty="0"/>
              <a:t>Konularına göre belirli akademik hedeflerin anahattını oluşturun</a:t>
            </a:r>
          </a:p>
          <a:p>
            <a:pPr>
              <a:buClrTx/>
              <a:buFontTx/>
              <a:buNone/>
            </a:pPr>
            <a:endParaRPr lang="tr-TR" dirty="0"/>
          </a:p>
          <a:p>
            <a:pPr>
              <a:buClrTx/>
              <a:buFontTx/>
              <a:buNone/>
            </a:pPr>
            <a:r>
              <a:rPr lang="tr-TR" dirty="0"/>
              <a:t>	Not: Bu, bir slayttan daha uzun sürebilir.</a:t>
            </a:r>
          </a:p>
          <a:p>
            <a:pPr>
              <a:buClrTx/>
              <a:buFontTx/>
              <a:buNone/>
            </a:pPr>
            <a:endParaRPr lang="tr-TR" dirty="0"/>
          </a:p>
          <a:p>
            <a:endParaRPr lang="tr-TR" dirty="0"/>
          </a:p>
        </p:txBody>
      </p:sp>
    </p:spTree>
  </p:cSld>
  <p:clrMapOvr>
    <a:masterClrMapping/>
  </p:clrMapOvr>
  <p:transition spd="med">
    <p:cu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barn(outHorizontal)">
                                      <p:cBhvr>
                                        <p:cTn id="7" dur="500"/>
                                        <p:tgtEl>
                                          <p:spTgt spid="7170"/>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171">
                                            <p:txEl>
                                              <p:pRg st="0" end="0"/>
                                            </p:txEl>
                                          </p:spTgt>
                                        </p:tgtEl>
                                        <p:attrNameLst>
                                          <p:attrName>style.visibility</p:attrName>
                                        </p:attrNameLst>
                                      </p:cBhvr>
                                      <p:to>
                                        <p:strVal val="visible"/>
                                      </p:to>
                                    </p:set>
                                    <p:anim calcmode="lin" valueType="num">
                                      <p:cBhvr additive="base">
                                        <p:cTn id="11" dur="500" fill="hold"/>
                                        <p:tgtEl>
                                          <p:spTgt spid="7171">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7171">
                                            <p:txEl>
                                              <p:pRg st="0" end="0"/>
                                            </p:txEl>
                                          </p:spTgt>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7171">
                                            <p:txEl>
                                              <p:pRg st="1" end="1"/>
                                            </p:txEl>
                                          </p:spTgt>
                                        </p:tgtEl>
                                        <p:attrNameLst>
                                          <p:attrName>style.visibility</p:attrName>
                                        </p:attrNameLst>
                                      </p:cBhvr>
                                      <p:to>
                                        <p:strVal val="visible"/>
                                      </p:to>
                                    </p:set>
                                    <p:anim calcmode="lin" valueType="num">
                                      <p:cBhvr additive="base">
                                        <p:cTn id="16" dur="500" fill="hold"/>
                                        <p:tgtEl>
                                          <p:spTgt spid="7171">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7171">
                                            <p:txEl>
                                              <p:pRg st="1" end="1"/>
                                            </p:txEl>
                                          </p:spTgt>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7171">
                                            <p:txEl>
                                              <p:pRg st="3" end="3"/>
                                            </p:txEl>
                                          </p:spTgt>
                                        </p:tgtEl>
                                        <p:attrNameLst>
                                          <p:attrName>style.visibility</p:attrName>
                                        </p:attrNameLst>
                                      </p:cBhvr>
                                      <p:to>
                                        <p:strVal val="visible"/>
                                      </p:to>
                                    </p:set>
                                    <p:anim calcmode="lin" valueType="num">
                                      <p:cBhvr additive="base">
                                        <p:cTn id="21" dur="500" fill="hold"/>
                                        <p:tgtEl>
                                          <p:spTgt spid="7171">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717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utoUpdateAnimBg="0"/>
      <p:bldP spid="7171" grpId="0" build="p" autoUpdateAnimBg="0" advAuto="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Date Placeholder 5"/>
          <p:cNvSpPr>
            <a:spLocks noGrp="1"/>
          </p:cNvSpPr>
          <p:nvPr>
            <p:ph type="dt" sz="quarter" idx="12"/>
          </p:nvPr>
        </p:nvSpPr>
        <p:spPr/>
        <p:txBody>
          <a:bodyPr/>
          <a:lstStyle/>
          <a:p>
            <a:fld id="{835B4280-B48A-46D3-9318-B2FCBF889DD9}" type="datetime1">
              <a:rPr lang="tr-TR"/>
              <a:pPr/>
              <a:t>19.01.2020</a:t>
            </a:fld>
            <a:endParaRPr lang="tr-TR" dirty="0"/>
          </a:p>
        </p:txBody>
      </p:sp>
      <p:sp>
        <p:nvSpPr>
          <p:cNvPr id="15362" name="Rectangle 1026"/>
          <p:cNvSpPr>
            <a:spLocks noGrp="1" noChangeArrowheads="1"/>
          </p:cNvSpPr>
          <p:nvPr>
            <p:ph type="title"/>
          </p:nvPr>
        </p:nvSpPr>
        <p:spPr>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tr-TR" dirty="0"/>
              <a:t>Kim Kimdir</a:t>
            </a:r>
          </a:p>
        </p:txBody>
      </p:sp>
      <p:sp>
        <p:nvSpPr>
          <p:cNvPr id="15363" name="Rectangle 1027"/>
          <p:cNvSpPr>
            <a:spLocks noGrp="1" noChangeArrowheads="1"/>
          </p:cNvSpPr>
          <p:nvPr>
            <p:ph type="body" idx="1"/>
          </p:nvPr>
        </p:nvSpPr>
        <p:spPr>
          <a:xfrm>
            <a:off x="2741613" y="1754188"/>
            <a:ext cx="5484812" cy="4186237"/>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tr-TR" dirty="0"/>
              <a:t>Önemli okul çalışanlarını listeleyin (müdür, kütüphane görevlisi, vb.)</a:t>
            </a:r>
          </a:p>
          <a:p>
            <a:r>
              <a:rPr lang="tr-TR" dirty="0"/>
              <a:t>Kuruluş şemasını ekleyin</a:t>
            </a:r>
          </a:p>
        </p:txBody>
      </p:sp>
    </p:spTree>
  </p:cSld>
  <p:clrMapOvr>
    <a:masterClrMapping/>
  </p:clrMapOvr>
  <p:transition spd="med">
    <p:cu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barn(outHorizontal)">
                                      <p:cBhvr>
                                        <p:cTn id="7" dur="500"/>
                                        <p:tgtEl>
                                          <p:spTgt spid="15362"/>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5363">
                                            <p:txEl>
                                              <p:pRg st="0" end="0"/>
                                            </p:txEl>
                                          </p:spTgt>
                                        </p:tgtEl>
                                        <p:attrNameLst>
                                          <p:attrName>style.visibility</p:attrName>
                                        </p:attrNameLst>
                                      </p:cBhvr>
                                      <p:to>
                                        <p:strVal val="visible"/>
                                      </p:to>
                                    </p:set>
                                    <p:anim calcmode="lin" valueType="num">
                                      <p:cBhvr additive="base">
                                        <p:cTn id="11" dur="500" fill="hold"/>
                                        <p:tgtEl>
                                          <p:spTgt spid="15363">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5363">
                                            <p:txEl>
                                              <p:pRg st="0" end="0"/>
                                            </p:txEl>
                                          </p:spTgt>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15363">
                                            <p:txEl>
                                              <p:pRg st="1" end="1"/>
                                            </p:txEl>
                                          </p:spTgt>
                                        </p:tgtEl>
                                        <p:attrNameLst>
                                          <p:attrName>style.visibility</p:attrName>
                                        </p:attrNameLst>
                                      </p:cBhvr>
                                      <p:to>
                                        <p:strVal val="visible"/>
                                      </p:to>
                                    </p:set>
                                    <p:anim calcmode="lin" valueType="num">
                                      <p:cBhvr additive="base">
                                        <p:cTn id="16" dur="500" fill="hold"/>
                                        <p:tgtEl>
                                          <p:spTgt spid="15363">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1536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utoUpdateAnimBg="0"/>
      <p:bldP spid="15363" grpId="0" build="p" autoUpdateAnimBg="0" advAuto="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Date Placeholder 5"/>
          <p:cNvSpPr>
            <a:spLocks noGrp="1"/>
          </p:cNvSpPr>
          <p:nvPr>
            <p:ph type="dt" sz="quarter" idx="12"/>
          </p:nvPr>
        </p:nvSpPr>
        <p:spPr/>
        <p:txBody>
          <a:bodyPr/>
          <a:lstStyle/>
          <a:p>
            <a:fld id="{240CDE47-3218-4885-BCA3-4D5D33860076}" type="datetime1">
              <a:rPr lang="tr-TR"/>
              <a:pPr/>
              <a:t>19.01.2020</a:t>
            </a:fld>
            <a:endParaRPr lang="tr-TR" dirty="0"/>
          </a:p>
        </p:txBody>
      </p:sp>
      <p:sp>
        <p:nvSpPr>
          <p:cNvPr id="9218" name="Rectangle 2"/>
          <p:cNvSpPr>
            <a:spLocks noGrp="1" noChangeArrowheads="1"/>
          </p:cNvSpPr>
          <p:nvPr>
            <p:ph type="title"/>
          </p:nvPr>
        </p:nvSpPr>
        <p:spPr>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tr-TR" dirty="0"/>
              <a:t>Sınıf İlkeleri</a:t>
            </a:r>
          </a:p>
        </p:txBody>
      </p:sp>
      <p:sp>
        <p:nvSpPr>
          <p:cNvPr id="9219" name="Rectangle 3"/>
          <p:cNvSpPr>
            <a:spLocks noGrp="1" noChangeArrowheads="1"/>
          </p:cNvSpPr>
          <p:nvPr>
            <p:ph type="body" idx="1"/>
          </p:nvPr>
        </p:nvSpPr>
        <p:spPr>
          <a:xfrm>
            <a:off x="2741613" y="1754188"/>
            <a:ext cx="5484812" cy="4186237"/>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tr-TR" dirty="0"/>
              <a:t>En önemli ilkeleri vurgulayın</a:t>
            </a:r>
          </a:p>
          <a:p>
            <a:r>
              <a:rPr lang="tr-TR" dirty="0"/>
              <a:t>Okul saatlerini ve günlük programı gözden geçirin</a:t>
            </a:r>
          </a:p>
          <a:p>
            <a:r>
              <a:rPr lang="tr-TR" dirty="0"/>
              <a:t>Ev ödevi beklentilerinden söz edin</a:t>
            </a:r>
          </a:p>
          <a:p>
            <a:r>
              <a:rPr lang="tr-TR" dirty="0"/>
              <a:t>Sınıf yönetim planınızı anlatın</a:t>
            </a:r>
          </a:p>
          <a:p>
            <a:pPr>
              <a:buClrTx/>
              <a:buFontTx/>
              <a:buNone/>
            </a:pPr>
            <a:endParaRPr lang="tr-TR" dirty="0"/>
          </a:p>
          <a:p>
            <a:pPr>
              <a:buClrTx/>
              <a:buFontTx/>
              <a:buNone/>
            </a:pPr>
            <a:r>
              <a:rPr lang="tr-TR" dirty="0"/>
              <a:t>	Not: Bu, bir slayttan daha uzun sürebilir. </a:t>
            </a:r>
          </a:p>
        </p:txBody>
      </p:sp>
    </p:spTree>
  </p:cSld>
  <p:clrMapOvr>
    <a:masterClrMapping/>
  </p:clrMapOvr>
  <p:transition spd="med">
    <p:cu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arn(outHorizontal)">
                                      <p:cBhvr>
                                        <p:cTn id="7" dur="500"/>
                                        <p:tgtEl>
                                          <p:spTgt spid="9218"/>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9219">
                                            <p:txEl>
                                              <p:pRg st="0" end="0"/>
                                            </p:txEl>
                                          </p:spTgt>
                                        </p:tgtEl>
                                        <p:attrNameLst>
                                          <p:attrName>style.visibility</p:attrName>
                                        </p:attrNameLst>
                                      </p:cBhvr>
                                      <p:to>
                                        <p:strVal val="visible"/>
                                      </p:to>
                                    </p:set>
                                    <p:anim calcmode="lin" valueType="num">
                                      <p:cBhvr additive="base">
                                        <p:cTn id="11" dur="500" fill="hold"/>
                                        <p:tgtEl>
                                          <p:spTgt spid="921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9219">
                                            <p:txEl>
                                              <p:pRg st="0" end="0"/>
                                            </p:txEl>
                                          </p:spTgt>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9219">
                                            <p:txEl>
                                              <p:pRg st="1" end="1"/>
                                            </p:txEl>
                                          </p:spTgt>
                                        </p:tgtEl>
                                        <p:attrNameLst>
                                          <p:attrName>style.visibility</p:attrName>
                                        </p:attrNameLst>
                                      </p:cBhvr>
                                      <p:to>
                                        <p:strVal val="visible"/>
                                      </p:to>
                                    </p:set>
                                    <p:anim calcmode="lin" valueType="num">
                                      <p:cBhvr additive="base">
                                        <p:cTn id="16" dur="500" fill="hold"/>
                                        <p:tgtEl>
                                          <p:spTgt spid="921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9219">
                                            <p:txEl>
                                              <p:pRg st="1" end="1"/>
                                            </p:txEl>
                                          </p:spTgt>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9219">
                                            <p:txEl>
                                              <p:pRg st="2" end="2"/>
                                            </p:txEl>
                                          </p:spTgt>
                                        </p:tgtEl>
                                        <p:attrNameLst>
                                          <p:attrName>style.visibility</p:attrName>
                                        </p:attrNameLst>
                                      </p:cBhvr>
                                      <p:to>
                                        <p:strVal val="visible"/>
                                      </p:to>
                                    </p:set>
                                    <p:anim calcmode="lin" valueType="num">
                                      <p:cBhvr additive="base">
                                        <p:cTn id="21" dur="500" fill="hold"/>
                                        <p:tgtEl>
                                          <p:spTgt spid="9219">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9219">
                                            <p:txEl>
                                              <p:pRg st="2" end="2"/>
                                            </p:txEl>
                                          </p:spTgt>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9219">
                                            <p:txEl>
                                              <p:pRg st="3" end="3"/>
                                            </p:txEl>
                                          </p:spTgt>
                                        </p:tgtEl>
                                        <p:attrNameLst>
                                          <p:attrName>style.visibility</p:attrName>
                                        </p:attrNameLst>
                                      </p:cBhvr>
                                      <p:to>
                                        <p:strVal val="visible"/>
                                      </p:to>
                                    </p:set>
                                    <p:anim calcmode="lin" valueType="num">
                                      <p:cBhvr additive="base">
                                        <p:cTn id="26" dur="500" fill="hold"/>
                                        <p:tgtEl>
                                          <p:spTgt spid="9219">
                                            <p:txEl>
                                              <p:pRg st="3" end="3"/>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9219">
                                            <p:txEl>
                                              <p:pRg st="3" end="3"/>
                                            </p:txEl>
                                          </p:spTgt>
                                        </p:tgtEl>
                                        <p:attrNameLst>
                                          <p:attrName>ppt_y</p:attrName>
                                        </p:attrNameLst>
                                      </p:cBhvr>
                                      <p:tavLst>
                                        <p:tav tm="0">
                                          <p:val>
                                            <p:strVal val="#ppt_y"/>
                                          </p:val>
                                        </p:tav>
                                        <p:tav tm="100000">
                                          <p:val>
                                            <p:strVal val="#ppt_y"/>
                                          </p:val>
                                        </p:tav>
                                      </p:tavLst>
                                    </p:anim>
                                  </p:childTnLst>
                                </p:cTn>
                              </p:par>
                            </p:childTnLst>
                          </p:cTn>
                        </p:par>
                        <p:par>
                          <p:cTn id="28" fill="hold" nodeType="afterGroup">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9219">
                                            <p:txEl>
                                              <p:pRg st="5" end="5"/>
                                            </p:txEl>
                                          </p:spTgt>
                                        </p:tgtEl>
                                        <p:attrNameLst>
                                          <p:attrName>style.visibility</p:attrName>
                                        </p:attrNameLst>
                                      </p:cBhvr>
                                      <p:to>
                                        <p:strVal val="visible"/>
                                      </p:to>
                                    </p:set>
                                    <p:anim calcmode="lin" valueType="num">
                                      <p:cBhvr additive="base">
                                        <p:cTn id="31" dur="500" fill="hold"/>
                                        <p:tgtEl>
                                          <p:spTgt spid="9219">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921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P spid="9219" grpId="0" build="p" autoUpdateAnimBg="0" advAuto="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Date Placeholder 5"/>
          <p:cNvSpPr>
            <a:spLocks noGrp="1"/>
          </p:cNvSpPr>
          <p:nvPr>
            <p:ph type="dt" sz="quarter" idx="12"/>
          </p:nvPr>
        </p:nvSpPr>
        <p:spPr/>
        <p:txBody>
          <a:bodyPr/>
          <a:lstStyle/>
          <a:p>
            <a:fld id="{C59E4F42-0B78-41C1-A610-C7D05164495E}" type="datetime1">
              <a:rPr lang="tr-TR"/>
              <a:pPr/>
              <a:t>19.01.2020</a:t>
            </a:fld>
            <a:endParaRPr lang="tr-TR" dirty="0"/>
          </a:p>
        </p:txBody>
      </p:sp>
      <p:sp>
        <p:nvSpPr>
          <p:cNvPr id="24579" name="Rectangle 3"/>
          <p:cNvSpPr>
            <a:spLocks noGrp="1" noChangeArrowheads="1"/>
          </p:cNvSpPr>
          <p:nvPr>
            <p:ph type="title"/>
          </p:nvPr>
        </p:nvSpPr>
        <p:spPr>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tr-TR" dirty="0"/>
              <a:t>Özel Projeler</a:t>
            </a:r>
          </a:p>
        </p:txBody>
      </p:sp>
      <p:sp>
        <p:nvSpPr>
          <p:cNvPr id="24578" name="Rectangle 2"/>
          <p:cNvSpPr>
            <a:spLocks noGrp="1" noChangeArrowheads="1"/>
          </p:cNvSpPr>
          <p:nvPr>
            <p:ph type="body" idx="1"/>
          </p:nvPr>
        </p:nvSpPr>
        <p:spPr>
          <a:xfrm>
            <a:off x="2741613" y="1754188"/>
            <a:ext cx="5484812" cy="4186237"/>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tr-TR" dirty="0"/>
              <a:t>Okul gezileri gibi özel projeleri, okul yılı takvimine göre düzenlenmiş olarak listeleyin</a:t>
            </a:r>
          </a:p>
          <a:p>
            <a:pPr>
              <a:buClrTx/>
              <a:buFontTx/>
              <a:buNone/>
            </a:pPr>
            <a:endParaRPr lang="tr-TR" dirty="0"/>
          </a:p>
          <a:p>
            <a:endParaRPr lang="tr-TR" dirty="0"/>
          </a:p>
        </p:txBody>
      </p:sp>
    </p:spTree>
  </p:cSld>
  <p:clrMapOvr>
    <a:masterClrMapping/>
  </p:clrMapOvr>
  <p:transition spd="med">
    <p:cu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4579"/>
                                        </p:tgtEl>
                                        <p:attrNameLst>
                                          <p:attrName>style.visibility</p:attrName>
                                        </p:attrNameLst>
                                      </p:cBhvr>
                                      <p:to>
                                        <p:strVal val="visible"/>
                                      </p:to>
                                    </p:set>
                                    <p:animEffect transition="in" filter="barn(outHorizontal)">
                                      <p:cBhvr>
                                        <p:cTn id="7" dur="500"/>
                                        <p:tgtEl>
                                          <p:spTgt spid="24579"/>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4578">
                                            <p:txEl>
                                              <p:pRg st="0" end="0"/>
                                            </p:txEl>
                                          </p:spTgt>
                                        </p:tgtEl>
                                        <p:attrNameLst>
                                          <p:attrName>style.visibility</p:attrName>
                                        </p:attrNameLst>
                                      </p:cBhvr>
                                      <p:to>
                                        <p:strVal val="visible"/>
                                      </p:to>
                                    </p:set>
                                    <p:anim calcmode="lin" valueType="num">
                                      <p:cBhvr additive="base">
                                        <p:cTn id="11" dur="500" fill="hold"/>
                                        <p:tgtEl>
                                          <p:spTgt spid="24578">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4578">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autoUpdateAnimBg="0"/>
      <p:bldP spid="24578" grpId="0" build="p" autoUpdateAnimBg="0" advAuto="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Date Placeholder 5"/>
          <p:cNvSpPr>
            <a:spLocks noGrp="1"/>
          </p:cNvSpPr>
          <p:nvPr>
            <p:ph type="dt" sz="quarter" idx="12"/>
          </p:nvPr>
        </p:nvSpPr>
        <p:spPr/>
        <p:txBody>
          <a:bodyPr/>
          <a:lstStyle/>
          <a:p>
            <a:fld id="{0C4B750A-B07C-499C-87FE-64E965D29289}" type="datetime1">
              <a:rPr lang="tr-TR"/>
              <a:pPr/>
              <a:t>19.01.2020</a:t>
            </a:fld>
            <a:endParaRPr lang="tr-TR" dirty="0"/>
          </a:p>
        </p:txBody>
      </p:sp>
      <p:sp>
        <p:nvSpPr>
          <p:cNvPr id="12291" name="Rectangle 3"/>
          <p:cNvSpPr>
            <a:spLocks noGrp="1" noChangeArrowheads="1"/>
          </p:cNvSpPr>
          <p:nvPr>
            <p:ph type="title"/>
          </p:nvPr>
        </p:nvSpPr>
        <p:spPr>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tr-TR" dirty="0"/>
              <a:t>Notlandırma</a:t>
            </a:r>
          </a:p>
        </p:txBody>
      </p:sp>
      <p:sp>
        <p:nvSpPr>
          <p:cNvPr id="12290" name="Rectangle 2"/>
          <p:cNvSpPr>
            <a:spLocks noGrp="1" noChangeArrowheads="1"/>
          </p:cNvSpPr>
          <p:nvPr>
            <p:ph type="body" idx="1"/>
          </p:nvPr>
        </p:nvSpPr>
        <p:spPr>
          <a:xfrm>
            <a:off x="2741613" y="1754188"/>
            <a:ext cx="5484812" cy="4186237"/>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tr-TR" dirty="0"/>
              <a:t>Notların amacını tartışın</a:t>
            </a:r>
          </a:p>
          <a:p>
            <a:r>
              <a:rPr lang="tr-TR" dirty="0"/>
              <a:t>Rapor kartı biçimini gözden geçirin</a:t>
            </a:r>
          </a:p>
          <a:p>
            <a:r>
              <a:rPr lang="tr-TR" dirty="0"/>
              <a:t>Notlandırma sürecinin ve zaman çizelgesinin anahattını oluşturun</a:t>
            </a:r>
          </a:p>
          <a:p>
            <a:r>
              <a:rPr lang="tr-TR" dirty="0"/>
              <a:t>Diğer değerlendirme araçlarını tartışın </a:t>
            </a:r>
          </a:p>
        </p:txBody>
      </p:sp>
    </p:spTree>
  </p:cSld>
  <p:clrMapOvr>
    <a:masterClrMapping/>
  </p:clrMapOvr>
  <p:transition spd="med">
    <p:cu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2291"/>
                                        </p:tgtEl>
                                        <p:attrNameLst>
                                          <p:attrName>style.visibility</p:attrName>
                                        </p:attrNameLst>
                                      </p:cBhvr>
                                      <p:to>
                                        <p:strVal val="visible"/>
                                      </p:to>
                                    </p:set>
                                    <p:animEffect transition="in" filter="barn(outHorizontal)">
                                      <p:cBhvr>
                                        <p:cTn id="7" dur="500"/>
                                        <p:tgtEl>
                                          <p:spTgt spid="12291"/>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2290">
                                            <p:txEl>
                                              <p:pRg st="0" end="0"/>
                                            </p:txEl>
                                          </p:spTgt>
                                        </p:tgtEl>
                                        <p:attrNameLst>
                                          <p:attrName>style.visibility</p:attrName>
                                        </p:attrNameLst>
                                      </p:cBhvr>
                                      <p:to>
                                        <p:strVal val="visible"/>
                                      </p:to>
                                    </p:set>
                                    <p:anim calcmode="lin" valueType="num">
                                      <p:cBhvr additive="base">
                                        <p:cTn id="11" dur="500" fill="hold"/>
                                        <p:tgtEl>
                                          <p:spTgt spid="12290">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2290">
                                            <p:txEl>
                                              <p:pRg st="0" end="0"/>
                                            </p:txEl>
                                          </p:spTgt>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12290">
                                            <p:txEl>
                                              <p:pRg st="1" end="1"/>
                                            </p:txEl>
                                          </p:spTgt>
                                        </p:tgtEl>
                                        <p:attrNameLst>
                                          <p:attrName>style.visibility</p:attrName>
                                        </p:attrNameLst>
                                      </p:cBhvr>
                                      <p:to>
                                        <p:strVal val="visible"/>
                                      </p:to>
                                    </p:set>
                                    <p:anim calcmode="lin" valueType="num">
                                      <p:cBhvr additive="base">
                                        <p:cTn id="16" dur="500" fill="hold"/>
                                        <p:tgtEl>
                                          <p:spTgt spid="12290">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12290">
                                            <p:txEl>
                                              <p:pRg st="1" end="1"/>
                                            </p:txEl>
                                          </p:spTgt>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12290">
                                            <p:txEl>
                                              <p:pRg st="2" end="2"/>
                                            </p:txEl>
                                          </p:spTgt>
                                        </p:tgtEl>
                                        <p:attrNameLst>
                                          <p:attrName>style.visibility</p:attrName>
                                        </p:attrNameLst>
                                      </p:cBhvr>
                                      <p:to>
                                        <p:strVal val="visible"/>
                                      </p:to>
                                    </p:set>
                                    <p:anim calcmode="lin" valueType="num">
                                      <p:cBhvr additive="base">
                                        <p:cTn id="21" dur="500" fill="hold"/>
                                        <p:tgtEl>
                                          <p:spTgt spid="12290">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12290">
                                            <p:txEl>
                                              <p:pRg st="2" end="2"/>
                                            </p:txEl>
                                          </p:spTgt>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12290">
                                            <p:txEl>
                                              <p:pRg st="3" end="3"/>
                                            </p:txEl>
                                          </p:spTgt>
                                        </p:tgtEl>
                                        <p:attrNameLst>
                                          <p:attrName>style.visibility</p:attrName>
                                        </p:attrNameLst>
                                      </p:cBhvr>
                                      <p:to>
                                        <p:strVal val="visible"/>
                                      </p:to>
                                    </p:set>
                                    <p:anim calcmode="lin" valueType="num">
                                      <p:cBhvr additive="base">
                                        <p:cTn id="26" dur="500" fill="hold"/>
                                        <p:tgtEl>
                                          <p:spTgt spid="12290">
                                            <p:txEl>
                                              <p:pRg st="3" end="3"/>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12290">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autoUpdateAnimBg="0"/>
      <p:bldP spid="12290" grpId="0" build="p" autoUpdateAnimBg="0" advAuto="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Date Placeholder 5"/>
          <p:cNvSpPr>
            <a:spLocks noGrp="1"/>
          </p:cNvSpPr>
          <p:nvPr>
            <p:ph type="dt" sz="quarter" idx="12"/>
          </p:nvPr>
        </p:nvSpPr>
        <p:spPr/>
        <p:txBody>
          <a:bodyPr/>
          <a:lstStyle/>
          <a:p>
            <a:fld id="{38265E95-C089-4989-AD74-1AF0CB9644BC}" type="datetime1">
              <a:rPr lang="tr-TR"/>
              <a:pPr/>
              <a:t>19.01.2020</a:t>
            </a:fld>
            <a:endParaRPr lang="tr-TR" dirty="0"/>
          </a:p>
        </p:txBody>
      </p:sp>
      <p:sp>
        <p:nvSpPr>
          <p:cNvPr id="23555" name="Rectangle 3"/>
          <p:cNvSpPr>
            <a:spLocks noGrp="1" noChangeArrowheads="1"/>
          </p:cNvSpPr>
          <p:nvPr>
            <p:ph type="title"/>
          </p:nvPr>
        </p:nvSpPr>
        <p:spPr>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tr-TR" dirty="0"/>
              <a:t>Aile Konferansları</a:t>
            </a:r>
          </a:p>
        </p:txBody>
      </p:sp>
      <p:sp>
        <p:nvSpPr>
          <p:cNvPr id="23554" name="Rectangle 2"/>
          <p:cNvSpPr>
            <a:spLocks noGrp="1" noChangeArrowheads="1"/>
          </p:cNvSpPr>
          <p:nvPr>
            <p:ph type="body" idx="1"/>
          </p:nvPr>
        </p:nvSpPr>
        <p:spPr>
          <a:xfrm>
            <a:off x="2741613" y="1754188"/>
            <a:ext cx="5484812" cy="4186237"/>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tr-TR" dirty="0"/>
              <a:t>Konferans zamanlamasını gözden geçirin</a:t>
            </a:r>
          </a:p>
          <a:p>
            <a:r>
              <a:rPr lang="tr-TR" dirty="0"/>
              <a:t>Kayıt sayfasını dağıtın</a:t>
            </a:r>
          </a:p>
          <a:p>
            <a:r>
              <a:rPr lang="tr-TR" dirty="0"/>
              <a:t>Aile konferanslarından beklentileri gözden geçirin</a:t>
            </a:r>
          </a:p>
          <a:p>
            <a:r>
              <a:rPr lang="tr-TR" dirty="0"/>
              <a:t>Sorunları tartışmak üzere size nasıl ulaşılabileceğini anlatın </a:t>
            </a:r>
          </a:p>
        </p:txBody>
      </p:sp>
    </p:spTree>
  </p:cSld>
  <p:clrMapOvr>
    <a:masterClrMapping/>
  </p:clrMapOvr>
  <p:transition spd="med">
    <p:cu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3555"/>
                                        </p:tgtEl>
                                        <p:attrNameLst>
                                          <p:attrName>style.visibility</p:attrName>
                                        </p:attrNameLst>
                                      </p:cBhvr>
                                      <p:to>
                                        <p:strVal val="visible"/>
                                      </p:to>
                                    </p:set>
                                    <p:animEffect transition="in" filter="barn(outHorizontal)">
                                      <p:cBhvr>
                                        <p:cTn id="7" dur="500"/>
                                        <p:tgtEl>
                                          <p:spTgt spid="23555"/>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3554">
                                            <p:txEl>
                                              <p:pRg st="0" end="0"/>
                                            </p:txEl>
                                          </p:spTgt>
                                        </p:tgtEl>
                                        <p:attrNameLst>
                                          <p:attrName>style.visibility</p:attrName>
                                        </p:attrNameLst>
                                      </p:cBhvr>
                                      <p:to>
                                        <p:strVal val="visible"/>
                                      </p:to>
                                    </p:set>
                                    <p:anim calcmode="lin" valueType="num">
                                      <p:cBhvr additive="base">
                                        <p:cTn id="11" dur="500" fill="hold"/>
                                        <p:tgtEl>
                                          <p:spTgt spid="23554">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3554">
                                            <p:txEl>
                                              <p:pRg st="0" end="0"/>
                                            </p:txEl>
                                          </p:spTgt>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23554">
                                            <p:txEl>
                                              <p:pRg st="1" end="1"/>
                                            </p:txEl>
                                          </p:spTgt>
                                        </p:tgtEl>
                                        <p:attrNameLst>
                                          <p:attrName>style.visibility</p:attrName>
                                        </p:attrNameLst>
                                      </p:cBhvr>
                                      <p:to>
                                        <p:strVal val="visible"/>
                                      </p:to>
                                    </p:set>
                                    <p:anim calcmode="lin" valueType="num">
                                      <p:cBhvr additive="base">
                                        <p:cTn id="16" dur="500" fill="hold"/>
                                        <p:tgtEl>
                                          <p:spTgt spid="23554">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3554">
                                            <p:txEl>
                                              <p:pRg st="1" end="1"/>
                                            </p:txEl>
                                          </p:spTgt>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23554">
                                            <p:txEl>
                                              <p:pRg st="2" end="2"/>
                                            </p:txEl>
                                          </p:spTgt>
                                        </p:tgtEl>
                                        <p:attrNameLst>
                                          <p:attrName>style.visibility</p:attrName>
                                        </p:attrNameLst>
                                      </p:cBhvr>
                                      <p:to>
                                        <p:strVal val="visible"/>
                                      </p:to>
                                    </p:set>
                                    <p:anim calcmode="lin" valueType="num">
                                      <p:cBhvr additive="base">
                                        <p:cTn id="21" dur="500" fill="hold"/>
                                        <p:tgtEl>
                                          <p:spTgt spid="23554">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3554">
                                            <p:txEl>
                                              <p:pRg st="2" end="2"/>
                                            </p:txEl>
                                          </p:spTgt>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23554">
                                            <p:txEl>
                                              <p:pRg st="3" end="3"/>
                                            </p:txEl>
                                          </p:spTgt>
                                        </p:tgtEl>
                                        <p:attrNameLst>
                                          <p:attrName>style.visibility</p:attrName>
                                        </p:attrNameLst>
                                      </p:cBhvr>
                                      <p:to>
                                        <p:strVal val="visible"/>
                                      </p:to>
                                    </p:set>
                                    <p:anim calcmode="lin" valueType="num">
                                      <p:cBhvr additive="base">
                                        <p:cTn id="26" dur="500" fill="hold"/>
                                        <p:tgtEl>
                                          <p:spTgt spid="23554">
                                            <p:txEl>
                                              <p:pRg st="3" end="3"/>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23554">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autoUpdateAnimBg="0"/>
      <p:bldP spid="23554" grpId="0" build="p" autoUpdateAnimBg="0" advAuto="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Date Placeholder 5"/>
          <p:cNvSpPr>
            <a:spLocks noGrp="1"/>
          </p:cNvSpPr>
          <p:nvPr>
            <p:ph type="dt" sz="quarter" idx="12"/>
          </p:nvPr>
        </p:nvSpPr>
        <p:spPr/>
        <p:txBody>
          <a:bodyPr/>
          <a:lstStyle/>
          <a:p>
            <a:fld id="{5209E1D8-F6E0-435D-9EA4-76D940E8087B}" type="datetime1">
              <a:rPr lang="tr-TR"/>
              <a:pPr/>
              <a:t>19.01.2020</a:t>
            </a:fld>
            <a:endParaRPr lang="tr-TR" dirty="0"/>
          </a:p>
        </p:txBody>
      </p:sp>
      <p:sp>
        <p:nvSpPr>
          <p:cNvPr id="16386" name="Rectangle 2"/>
          <p:cNvSpPr>
            <a:spLocks noGrp="1" noChangeArrowheads="1"/>
          </p:cNvSpPr>
          <p:nvPr>
            <p:ph type="title"/>
          </p:nvPr>
        </p:nvSpPr>
        <p:spPr>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tr-TR" dirty="0"/>
              <a:t>Soru ve Yanıt</a:t>
            </a:r>
          </a:p>
        </p:txBody>
      </p:sp>
      <p:sp>
        <p:nvSpPr>
          <p:cNvPr id="16387" name="Rectangle 3"/>
          <p:cNvSpPr>
            <a:spLocks noGrp="1" noChangeArrowheads="1"/>
          </p:cNvSpPr>
          <p:nvPr>
            <p:ph type="body" idx="1"/>
          </p:nvPr>
        </p:nvSpPr>
        <p:spPr>
          <a:xfrm>
            <a:off x="2741613" y="1754188"/>
            <a:ext cx="5484812" cy="4186237"/>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tr-TR" dirty="0"/>
              <a:t>Aileleri/öğrencileri soru sormaya davet edin </a:t>
            </a:r>
          </a:p>
        </p:txBody>
      </p:sp>
    </p:spTree>
  </p:cSld>
  <p:clrMapOvr>
    <a:masterClrMapping/>
  </p:clrMapOvr>
  <p:transition spd="med">
    <p:cu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barn(outHorizontal)">
                                      <p:cBhvr>
                                        <p:cTn id="7" dur="500"/>
                                        <p:tgtEl>
                                          <p:spTgt spid="16386"/>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6387">
                                            <p:txEl>
                                              <p:pRg st="0" end="0"/>
                                            </p:txEl>
                                          </p:spTgt>
                                        </p:tgtEl>
                                        <p:attrNameLst>
                                          <p:attrName>style.visibility</p:attrName>
                                        </p:attrNameLst>
                                      </p:cBhvr>
                                      <p:to>
                                        <p:strVal val="visible"/>
                                      </p:to>
                                    </p:set>
                                    <p:anim calcmode="lin" valueType="num">
                                      <p:cBhvr additive="base">
                                        <p:cTn id="11" dur="500" fill="hold"/>
                                        <p:tgtEl>
                                          <p:spTgt spid="16387">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638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P spid="16387" grpId="0" build="p" autoUpdateAnimBg="0" advAuto="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Date Placeholder 5"/>
          <p:cNvSpPr>
            <a:spLocks noGrp="1"/>
          </p:cNvSpPr>
          <p:nvPr>
            <p:ph type="dt" sz="quarter" idx="12"/>
          </p:nvPr>
        </p:nvSpPr>
        <p:spPr/>
        <p:txBody>
          <a:bodyPr/>
          <a:lstStyle/>
          <a:p>
            <a:fld id="{79E80816-1DBF-4F04-84C6-CBD37DC2D8DD}" type="datetime1">
              <a:rPr lang="tr-TR"/>
              <a:pPr/>
              <a:t>19.01.2020</a:t>
            </a:fld>
            <a:endParaRPr lang="tr-TR" dirty="0"/>
          </a:p>
        </p:txBody>
      </p:sp>
      <p:sp>
        <p:nvSpPr>
          <p:cNvPr id="14338" name="Rectangle 2"/>
          <p:cNvSpPr>
            <a:spLocks noGrp="1" noChangeArrowheads="1"/>
          </p:cNvSpPr>
          <p:nvPr>
            <p:ph type="title"/>
          </p:nvPr>
        </p:nvSpPr>
        <p:spPr>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tr-TR" dirty="0"/>
              <a:t>Özet</a:t>
            </a:r>
          </a:p>
        </p:txBody>
      </p:sp>
      <p:sp>
        <p:nvSpPr>
          <p:cNvPr id="14339" name="Rectangle 3"/>
          <p:cNvSpPr>
            <a:spLocks noGrp="1" noChangeArrowheads="1"/>
          </p:cNvSpPr>
          <p:nvPr>
            <p:ph type="body" idx="1"/>
          </p:nvPr>
        </p:nvSpPr>
        <p:spPr>
          <a:xfrm>
            <a:off x="2741613" y="1754188"/>
            <a:ext cx="5484812" cy="4186237"/>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tr-TR" dirty="0"/>
              <a:t>Kapsam içindeki konuları tartışın</a:t>
            </a:r>
          </a:p>
          <a:p>
            <a:r>
              <a:rPr lang="tr-TR" dirty="0"/>
              <a:t>Yeniden hoş geldiniz diyerek selamlayın</a:t>
            </a:r>
          </a:p>
          <a:p>
            <a:r>
              <a:rPr lang="tr-TR" dirty="0"/>
              <a:t>Kapanış</a:t>
            </a:r>
          </a:p>
        </p:txBody>
      </p:sp>
    </p:spTree>
  </p:cSld>
  <p:clrMapOvr>
    <a:masterClrMapping/>
  </p:clrMapOvr>
  <p:transition spd="med">
    <p:cu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barn(outHorizontal)">
                                      <p:cBhvr>
                                        <p:cTn id="7" dur="500"/>
                                        <p:tgtEl>
                                          <p:spTgt spid="14338"/>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4339">
                                            <p:txEl>
                                              <p:pRg st="0" end="0"/>
                                            </p:txEl>
                                          </p:spTgt>
                                        </p:tgtEl>
                                        <p:attrNameLst>
                                          <p:attrName>style.visibility</p:attrName>
                                        </p:attrNameLst>
                                      </p:cBhvr>
                                      <p:to>
                                        <p:strVal val="visible"/>
                                      </p:to>
                                    </p:set>
                                    <p:anim calcmode="lin" valueType="num">
                                      <p:cBhvr additive="base">
                                        <p:cTn id="11" dur="500" fill="hold"/>
                                        <p:tgtEl>
                                          <p:spTgt spid="1433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4339">
                                            <p:txEl>
                                              <p:pRg st="0" end="0"/>
                                            </p:txEl>
                                          </p:spTgt>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14339">
                                            <p:txEl>
                                              <p:pRg st="1" end="1"/>
                                            </p:txEl>
                                          </p:spTgt>
                                        </p:tgtEl>
                                        <p:attrNameLst>
                                          <p:attrName>style.visibility</p:attrName>
                                        </p:attrNameLst>
                                      </p:cBhvr>
                                      <p:to>
                                        <p:strVal val="visible"/>
                                      </p:to>
                                    </p:set>
                                    <p:anim calcmode="lin" valueType="num">
                                      <p:cBhvr additive="base">
                                        <p:cTn id="16" dur="500" fill="hold"/>
                                        <p:tgtEl>
                                          <p:spTgt spid="14339">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14339">
                                            <p:txEl>
                                              <p:pRg st="1" end="1"/>
                                            </p:txEl>
                                          </p:spTgt>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14339">
                                            <p:txEl>
                                              <p:pRg st="2" end="2"/>
                                            </p:txEl>
                                          </p:spTgt>
                                        </p:tgtEl>
                                        <p:attrNameLst>
                                          <p:attrName>style.visibility</p:attrName>
                                        </p:attrNameLst>
                                      </p:cBhvr>
                                      <p:to>
                                        <p:strVal val="visible"/>
                                      </p:to>
                                    </p:set>
                                    <p:anim calcmode="lin" valueType="num">
                                      <p:cBhvr additive="base">
                                        <p:cTn id="21" dur="500" fill="hold"/>
                                        <p:tgtEl>
                                          <p:spTgt spid="14339">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1433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P spid="14339" grpId="0" build="p" autoUpdateAnimBg="0" advAuto="0"/>
    </p:bldLst>
  </p:timing>
</p:sld>
</file>

<file path=ppt/theme/theme1.xml><?xml version="1.0" encoding="utf-8"?>
<a:theme xmlns:a="http://schemas.openxmlformats.org/drawingml/2006/main" name="Class Welcome">
  <a:themeElements>
    <a:clrScheme name="Class Welcome 1">
      <a:dk1>
        <a:srgbClr val="000000"/>
      </a:dk1>
      <a:lt1>
        <a:srgbClr val="0099CC"/>
      </a:lt1>
      <a:dk2>
        <a:srgbClr val="000000"/>
      </a:dk2>
      <a:lt2>
        <a:srgbClr val="868686"/>
      </a:lt2>
      <a:accent1>
        <a:srgbClr val="00FFCC"/>
      </a:accent1>
      <a:accent2>
        <a:srgbClr val="969696"/>
      </a:accent2>
      <a:accent3>
        <a:srgbClr val="AACAE2"/>
      </a:accent3>
      <a:accent4>
        <a:srgbClr val="000000"/>
      </a:accent4>
      <a:accent5>
        <a:srgbClr val="AAFFE2"/>
      </a:accent5>
      <a:accent6>
        <a:srgbClr val="878787"/>
      </a:accent6>
      <a:hlink>
        <a:srgbClr val="00FFCC"/>
      </a:hlink>
      <a:folHlink>
        <a:srgbClr val="99CCFF"/>
      </a:folHlink>
    </a:clrScheme>
    <a:fontScheme name="Class Welco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Class Welcome 1">
        <a:dk1>
          <a:srgbClr val="000000"/>
        </a:dk1>
        <a:lt1>
          <a:srgbClr val="0099CC"/>
        </a:lt1>
        <a:dk2>
          <a:srgbClr val="000000"/>
        </a:dk2>
        <a:lt2>
          <a:srgbClr val="868686"/>
        </a:lt2>
        <a:accent1>
          <a:srgbClr val="00FFCC"/>
        </a:accent1>
        <a:accent2>
          <a:srgbClr val="969696"/>
        </a:accent2>
        <a:accent3>
          <a:srgbClr val="AACAE2"/>
        </a:accent3>
        <a:accent4>
          <a:srgbClr val="000000"/>
        </a:accent4>
        <a:accent5>
          <a:srgbClr val="AAFFE2"/>
        </a:accent5>
        <a:accent6>
          <a:srgbClr val="878787"/>
        </a:accent6>
        <a:hlink>
          <a:srgbClr val="00FFCC"/>
        </a:hlink>
        <a:folHlink>
          <a:srgbClr val="99CCFF"/>
        </a:folHlink>
      </a:clrScheme>
      <a:clrMap bg1="lt1" tx1="dk1" bg2="lt2" tx2="dk2" accent1="accent1" accent2="accent2" accent3="accent3" accent4="accent4" accent5="accent5" accent6="accent6" hlink="hlink" folHlink="folHlink"/>
    </a:extraClrScheme>
    <a:extraClrScheme>
      <a:clrScheme name="Class Welcome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Class Welcome 3">
        <a:dk1>
          <a:srgbClr val="5F5F5F"/>
        </a:dk1>
        <a:lt1>
          <a:srgbClr val="FFFFFF"/>
        </a:lt1>
        <a:dk2>
          <a:srgbClr val="5F5F5F"/>
        </a:dk2>
        <a:lt2>
          <a:srgbClr val="000000"/>
        </a:lt2>
        <a:accent1>
          <a:srgbClr val="969696"/>
        </a:accent1>
        <a:accent2>
          <a:srgbClr val="000000"/>
        </a:accent2>
        <a:accent3>
          <a:srgbClr val="FFFFFF"/>
        </a:accent3>
        <a:accent4>
          <a:srgbClr val="505050"/>
        </a:accent4>
        <a:accent5>
          <a:srgbClr val="C9C9C9"/>
        </a:accent5>
        <a:accent6>
          <a:srgbClr val="000000"/>
        </a:accent6>
        <a:hlink>
          <a:srgbClr val="777777"/>
        </a:hlink>
        <a:folHlink>
          <a:srgbClr val="CCCC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12EC69F-1C83-4842-8F77-4AB79613FAA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Okul sunusuna hoş geldiniz</Template>
  <TotalTime>240</TotalTime>
  <Words>1663</Words>
  <Application>Microsoft Office PowerPoint</Application>
  <PresentationFormat>Ekran Gösterisi (4:3)</PresentationFormat>
  <Paragraphs>240</Paragraphs>
  <Slides>40</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40</vt:i4>
      </vt:variant>
    </vt:vector>
  </HeadingPairs>
  <TitlesOfParts>
    <vt:vector size="48" baseType="lpstr">
      <vt:lpstr>Arial</vt:lpstr>
      <vt:lpstr>Calibri</vt:lpstr>
      <vt:lpstr>Minion Pro</vt:lpstr>
      <vt:lpstr>Souvenir Lt BT</vt:lpstr>
      <vt:lpstr>Times New Roman</vt:lpstr>
      <vt:lpstr>Verdana</vt:lpstr>
      <vt:lpstr>Wingdings</vt:lpstr>
      <vt:lpstr>Class Welcome</vt:lpstr>
      <vt:lpstr>PowerPoint Sunusu</vt:lpstr>
      <vt:lpstr>İLETİŞİMİN FONKSİYONLARI VE ENGELLERİ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Gündem/Kapsama Giren Konular</vt:lpstr>
      <vt:lpstr>Misyon/Hedefler</vt:lpstr>
      <vt:lpstr>Kim Kimdir</vt:lpstr>
      <vt:lpstr>Sınıf İlkeleri</vt:lpstr>
      <vt:lpstr>Özel Projeler</vt:lpstr>
      <vt:lpstr>Notlandırma</vt:lpstr>
      <vt:lpstr>Aile Konferansları</vt:lpstr>
      <vt:lpstr>Soru ve Yanıt</vt:lpstr>
      <vt:lpstr>Özet</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İLETİŞİMİN FONKSİYONLARI VE ENGELLERİ</dc:title>
  <dc:subject/>
  <dc:creator>acer</dc:creator>
  <cp:keywords/>
  <dc:description/>
  <cp:lastModifiedBy>acer</cp:lastModifiedBy>
  <cp:revision>20</cp:revision>
  <cp:lastPrinted>1996-03-19T21:02:48Z</cp:lastPrinted>
  <dcterms:created xsi:type="dcterms:W3CDTF">2019-10-20T17:40:11Z</dcterms:created>
  <dcterms:modified xsi:type="dcterms:W3CDTF">2020-01-19T09:54:13Z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TC010183871055</vt:lpwstr>
  </property>
</Properties>
</file>